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2.xml" ContentType="application/vnd.openxmlformats-officedocument.presentationml.tags+xml"/>
  <Override PartName="/ppt/notesSlides/notesSlide16.xml" ContentType="application/vnd.openxmlformats-officedocument.presentationml.notesSlide+xml"/>
  <Override PartName="/ppt/tags/tag3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1576" r:id="rId2"/>
    <p:sldId id="1577" r:id="rId3"/>
    <p:sldId id="1578" r:id="rId4"/>
    <p:sldId id="294" r:id="rId5"/>
    <p:sldId id="285" r:id="rId6"/>
    <p:sldId id="290" r:id="rId7"/>
    <p:sldId id="292" r:id="rId8"/>
    <p:sldId id="303" r:id="rId9"/>
    <p:sldId id="1580" r:id="rId10"/>
    <p:sldId id="317" r:id="rId11"/>
    <p:sldId id="318" r:id="rId12"/>
    <p:sldId id="324" r:id="rId13"/>
    <p:sldId id="277" r:id="rId14"/>
    <p:sldId id="335" r:id="rId15"/>
    <p:sldId id="1581" r:id="rId16"/>
    <p:sldId id="342" r:id="rId17"/>
    <p:sldId id="344" r:id="rId18"/>
    <p:sldId id="361" r:id="rId19"/>
    <p:sldId id="374" r:id="rId20"/>
    <p:sldId id="1583" r:id="rId21"/>
    <p:sldId id="1582" r:id="rId22"/>
    <p:sldId id="375" r:id="rId23"/>
    <p:sldId id="276" r:id="rId24"/>
    <p:sldId id="376" r:id="rId25"/>
    <p:sldId id="1579" r:id="rId26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C3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8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Elsie" panose="02000000000000000000" charset="0"/>
                <a:ea typeface="Elsie" panose="02000000000000000000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Elsie" panose="02000000000000000000" charset="0"/>
                <a:ea typeface="Elsie" panose="02000000000000000000" charset="0"/>
              </a:defRPr>
            </a:lvl1pPr>
          </a:lstStyle>
          <a:p>
            <a:fld id="{40C2D900-F579-440A-8FB0-969ADEF8717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Elsie" panose="02000000000000000000" charset="0"/>
                <a:ea typeface="Elsie" panose="02000000000000000000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Elsie" panose="02000000000000000000" charset="0"/>
                <a:ea typeface="Elsie" panose="02000000000000000000" charset="0"/>
              </a:defRPr>
            </a:lvl1pPr>
          </a:lstStyle>
          <a:p>
            <a:fld id="{00836354-31CA-48C1-B7A6-2687BF98B9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 panose="02000000000000000000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 panose="02000000000000000000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 panose="02000000000000000000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 panose="02000000000000000000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 panose="02000000000000000000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8E5CA3-F24B-4719-BCA2-A7B047E20618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C748E-A772-4B56-A43B-E3AA74F2575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8E5CA3-F24B-4719-BCA2-A7B047E20618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E13EF-56DF-477F-9799-2CC6E8A63DC6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D1658-4FBC-434E-ABF7-CFC3546CF580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8E5CA3-F24B-4719-BCA2-A7B047E2061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8E5CA3-F24B-4719-BCA2-A7B047E20618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41968-4023-447F-8C64-3B2032FE0931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8E5CA3-F24B-4719-BCA2-A7B047E20618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8E5CA3-F24B-4719-BCA2-A7B047E2061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8A3BEA-1A68-466C-91D9-E73E20AE22C5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1B8331-9DF8-4033-A17B-945CD7D8D027}" type="slidenum">
              <a:rPr lang="zh-CN" altLang="en-US" smtClean="0">
                <a:solidFill>
                  <a:prstClr val="black"/>
                </a:solidFill>
              </a:rPr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623A47-0376-4CD7-85E8-3B16E5E28F6A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8E5CA3-F24B-4719-BCA2-A7B047E2061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t">
            <a:normAutofit/>
          </a:bodyPr>
          <a:lstStyle>
            <a:lvl1pPr algn="ctr">
              <a:defRPr sz="6000"/>
            </a:lvl1pPr>
          </a:lstStyle>
          <a:p>
            <a:r>
              <a:rPr lang="ko-KO" altLang="ko-KO" sz="59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O" altLang="ko-KO">
                <a:latin typeface="NanumGothic"/>
                <a:ea typeface="NanumGothic"/>
              </a:rPr>
              <a:t>마스터 자막 스타일을 편집하려면 여기를 클릭하세요.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vert">
            <a:normAutofit/>
          </a:bodyPr>
          <a:lstStyle/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vert">
            <a:normAutofit/>
          </a:bodyPr>
          <a:lstStyle/>
          <a:p>
            <a:r>
              <a:rPr lang="ko-KO" altLang="ko-KO" sz="3900">
                <a:latin typeface="NanumGothic"/>
                <a:ea typeface="NanumGothic"/>
              </a:rPr>
              <a:t>마스터 제목 스타일을 편집하려면 여기를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vert">
            <a:normAutofit/>
          </a:bodyPr>
          <a:lstStyle/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1A31B1-0F68-4C33-BDD3-CAE4BFAB13F6}" type="datetimeFigureOut">
              <a:rPr lang="zh-CN" altLang="en-US"/>
              <a:t>2024/3/18</a:t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7AE1855-463C-43AE-8675-A336B67320E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/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t">
            <a:normAutofit/>
          </a:bodyPr>
          <a:lstStyle>
            <a:lvl1pPr>
              <a:defRPr sz="6000"/>
            </a:lvl1pPr>
          </a:lstStyle>
          <a:p>
            <a:r>
              <a:rPr lang="ko-KO" altLang="ko-KO" sz="32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ko-KO" altLang="ko-KO" sz="2000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ko-KO" altLang="ko-KO" sz="2000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/>
          <a:p>
            <a:pPr lvl="0"/>
            <a:r>
              <a:rPr lang="ko-KO" altLang="ko-KO" sz="2000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pPr lvl="0"/>
            <a:r>
              <a:rPr lang="ko-KO" altLang="ko-KO" sz="2000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ko-KO" altLang="ko-KO" sz="25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O" altLang="ko-KO" sz="2200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O" altLang="ko-KO" sz="1100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ko-KO" altLang="ko-KO" sz="25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O" altLang="ko-KO" sz="1100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Elsie" panose="02000000000000000000" charset="0"/>
                <a:ea typeface="Elsie" panose="02000000000000000000" charset="0"/>
              </a:defRPr>
            </a:lvl1pPr>
          </a:lstStyle>
          <a:p>
            <a:fld id="{210D3227-EC5C-42A3-8916-28CB3FDC2315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Elsie" panose="02000000000000000000" charset="0"/>
                <a:ea typeface="Elsie" panose="02000000000000000000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Elsie" panose="02000000000000000000" charset="0"/>
                <a:ea typeface="Elsie" panose="02000000000000000000" charset="0"/>
              </a:defRPr>
            </a:lvl1pPr>
          </a:lstStyle>
          <a:p>
            <a:fld id="{65822F1E-CE57-4AA0-8D77-0CD45FE265D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Elsie" panose="02000000000000000000" charset="0"/>
          <a:ea typeface="Elsie" panose="02000000000000000000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Elsie" panose="02000000000000000000" charset="0"/>
          <a:ea typeface="Elsie" panose="02000000000000000000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Elsie" panose="02000000000000000000" charset="0"/>
          <a:ea typeface="Elsie" panose="02000000000000000000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lsie" panose="02000000000000000000" charset="0"/>
          <a:ea typeface="Elsie" panose="02000000000000000000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lsie" panose="02000000000000000000" charset="0"/>
          <a:ea typeface="Elsie" panose="02000000000000000000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C3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2012954" y="983643"/>
            <a:ext cx="8166091" cy="4148667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9095354" y="3872026"/>
            <a:ext cx="1461896" cy="1628775"/>
            <a:chOff x="7539420" y="1380419"/>
            <a:chExt cx="1461896" cy="1628775"/>
          </a:xfrm>
        </p:grpSpPr>
        <p:cxnSp>
          <p:nvCxnSpPr>
            <p:cNvPr id="89" name="直接连接符 88"/>
            <p:cNvCxnSpPr/>
            <p:nvPr/>
          </p:nvCxnSpPr>
          <p:spPr>
            <a:xfrm flipH="1">
              <a:off x="7539420" y="1789994"/>
              <a:ext cx="1305316" cy="12192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H="1">
              <a:off x="8230848" y="1951919"/>
              <a:ext cx="723096" cy="6638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H="1">
              <a:off x="7779845" y="1380419"/>
              <a:ext cx="1221471" cy="11334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1394324" y="652572"/>
            <a:ext cx="1461896" cy="1628775"/>
            <a:chOff x="3403400" y="174498"/>
            <a:chExt cx="1461896" cy="1628775"/>
          </a:xfrm>
        </p:grpSpPr>
        <p:cxnSp>
          <p:nvCxnSpPr>
            <p:cNvPr id="99" name="直接连接符 98"/>
            <p:cNvCxnSpPr/>
            <p:nvPr/>
          </p:nvCxnSpPr>
          <p:spPr>
            <a:xfrm flipH="1">
              <a:off x="3403400" y="584073"/>
              <a:ext cx="1305316" cy="12192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H="1">
              <a:off x="4094828" y="745998"/>
              <a:ext cx="723096" cy="6638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H="1">
              <a:off x="3643825" y="174498"/>
              <a:ext cx="1221471" cy="11334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852800" y="3818495"/>
            <a:ext cx="544945" cy="1522170"/>
            <a:chOff x="1145309" y="2615721"/>
            <a:chExt cx="544945" cy="1522170"/>
          </a:xfrm>
        </p:grpSpPr>
        <p:cxnSp>
          <p:nvCxnSpPr>
            <p:cNvPr id="105" name="直接连接符 104"/>
            <p:cNvCxnSpPr/>
            <p:nvPr/>
          </p:nvCxnSpPr>
          <p:spPr>
            <a:xfrm flipH="1">
              <a:off x="1145309" y="2615721"/>
              <a:ext cx="0" cy="152217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>
              <a:off x="1145309" y="4137891"/>
              <a:ext cx="54494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" name="组合 108"/>
          <p:cNvGrpSpPr/>
          <p:nvPr/>
        </p:nvGrpSpPr>
        <p:grpSpPr>
          <a:xfrm rot="16200000" flipH="1">
            <a:off x="9305641" y="340684"/>
            <a:ext cx="544945" cy="1522170"/>
            <a:chOff x="1145309" y="2615721"/>
            <a:chExt cx="544945" cy="1522170"/>
          </a:xfrm>
        </p:grpSpPr>
        <p:cxnSp>
          <p:nvCxnSpPr>
            <p:cNvPr id="110" name="直接连接符 109"/>
            <p:cNvCxnSpPr/>
            <p:nvPr/>
          </p:nvCxnSpPr>
          <p:spPr>
            <a:xfrm flipH="1">
              <a:off x="1145309" y="2615721"/>
              <a:ext cx="0" cy="152217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>
              <a:off x="1145309" y="4137891"/>
              <a:ext cx="54494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925" y="3147971"/>
            <a:ext cx="4666565" cy="1934400"/>
          </a:xfrm>
          <a:prstGeom prst="rect">
            <a:avLst/>
          </a:prstGeom>
          <a:ln>
            <a:noFill/>
          </a:ln>
        </p:spPr>
      </p:pic>
      <p:sp>
        <p:nvSpPr>
          <p:cNvPr id="42" name="文本框 41"/>
          <p:cNvSpPr txBox="1"/>
          <p:nvPr/>
        </p:nvSpPr>
        <p:spPr>
          <a:xfrm>
            <a:off x="-1" y="2120738"/>
            <a:ext cx="12192000" cy="9144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5400" b="1" i="0" u="none" strike="noStrike" kern="1200" cap="none" spc="40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23000"/>
                    </a:srgbClr>
                  </a:outerShdw>
                </a:effectLst>
                <a:uLnTx/>
                <a:uFillTx/>
                <a:latin typeface="NanumGothic"/>
                <a:ea typeface="NanumGothic"/>
                <a:sym typeface="Source Han Sans SC"/>
              </a:rPr>
              <a:t>플랜트사업보고서</a:t>
            </a:r>
            <a:endParaRPr kumimoji="0" lang="zh-CN" altLang="en-US" sz="5400" b="1" i="0" u="none" strike="noStrike" kern="1200" cap="none" spc="40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23000"/>
                  </a:srgbClr>
                </a:outerShdw>
              </a:effectLst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76991" y="1510951"/>
            <a:ext cx="5061943" cy="311628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>
              <a:lnSpc>
                <a:spcPct val="104000"/>
              </a:lnSpc>
            </a:pPr>
            <a:r>
              <a:rPr lang="ko-KO" altLang="ko-KO" sz="1400" dirty="0">
                <a:solidFill>
                  <a:schemeClr val="bg1"/>
                </a:solidFill>
                <a:latin typeface="NanumGothic"/>
                <a:ea typeface="NanumGothic"/>
                <a:sym typeface="Elsie"/>
              </a:rPr>
              <a:t>필요한 경우 여기에서 세부 사항을 설명할 수 있습니다.</a:t>
            </a:r>
            <a:endParaRPr kumimoji="0" lang="zh-CN" altLang="en-US" sz="1600" b="0" i="0" u="none" strike="noStrike" kern="1200" cap="none" spc="2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cs typeface="Segoe UI Light" panose="020B0502040204020203" pitchFamily="34" charset="0"/>
              <a:sym typeface="Elsie" panose="02000000000000000000" charset="0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8341553" y="1658734"/>
            <a:ext cx="92309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2927350" y="1673022"/>
            <a:ext cx="10358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36"/>
          <p:cNvSpPr txBox="1"/>
          <p:nvPr/>
        </p:nvSpPr>
        <p:spPr>
          <a:xfrm>
            <a:off x="2369336" y="5647588"/>
            <a:ext cx="7107741" cy="19812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ko-KO" altLang="ko-KO" sz="7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디자이너는 기본 텍스트를 사용하여 텍스트 모양을 시뮬레이션할 수 있습니다. 이 텍스트를 사용하면 더욱 보기 좋습니다. 당신의 텍스트를 평가하는 사람은 당신이 쓰는 방식을</a:t>
            </a:r>
            <a:endParaRPr lang="zh-CN" altLang="en-US" sz="700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pic>
        <p:nvPicPr>
          <p:cNvPr id="2" name="纯音乐 - 情书 - loveletter to you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70599" y="-130266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9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129266" y="1491894"/>
            <a:ext cx="3933472" cy="3960967"/>
            <a:chOff x="3957637" y="1203325"/>
            <a:chExt cx="4429126" cy="4460085"/>
          </a:xfrm>
        </p:grpSpPr>
        <p:sp>
          <p:nvSpPr>
            <p:cNvPr id="8" name="任意多边形: 形状 7"/>
            <p:cNvSpPr/>
            <p:nvPr/>
          </p:nvSpPr>
          <p:spPr>
            <a:xfrm>
              <a:off x="5026025" y="1203325"/>
              <a:ext cx="1955800" cy="1955800"/>
            </a:xfrm>
            <a:custGeom>
              <a:avLst/>
              <a:gdLst>
                <a:gd name="connsiteX0" fmla="*/ 0 w 1955800"/>
                <a:gd name="connsiteY0" fmla="*/ 0 h 1955800"/>
                <a:gd name="connsiteX1" fmla="*/ 1955800 w 1955800"/>
                <a:gd name="connsiteY1" fmla="*/ 0 h 1955800"/>
                <a:gd name="connsiteX2" fmla="*/ 1955800 w 1955800"/>
                <a:gd name="connsiteY2" fmla="*/ 1404937 h 1955800"/>
                <a:gd name="connsiteX3" fmla="*/ 1404937 w 1955800"/>
                <a:gd name="connsiteY3" fmla="*/ 1404937 h 1955800"/>
                <a:gd name="connsiteX4" fmla="*/ 854074 w 1955800"/>
                <a:gd name="connsiteY4" fmla="*/ 1404937 h 1955800"/>
                <a:gd name="connsiteX5" fmla="*/ 854074 w 1955800"/>
                <a:gd name="connsiteY5" fmla="*/ 1955800 h 1955800"/>
                <a:gd name="connsiteX6" fmla="*/ 0 w 1955800"/>
                <a:gd name="connsiteY6" fmla="*/ 1955800 h 1955800"/>
                <a:gd name="connsiteX7" fmla="*/ 0 w 1955800"/>
                <a:gd name="connsiteY7" fmla="*/ 0 h 195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5800" h="1955800">
                  <a:moveTo>
                    <a:pt x="0" y="0"/>
                  </a:moveTo>
                  <a:lnTo>
                    <a:pt x="1955800" y="0"/>
                  </a:lnTo>
                  <a:lnTo>
                    <a:pt x="1955800" y="1404937"/>
                  </a:lnTo>
                  <a:lnTo>
                    <a:pt x="1404937" y="1404937"/>
                  </a:lnTo>
                  <a:lnTo>
                    <a:pt x="854074" y="1404937"/>
                  </a:lnTo>
                  <a:lnTo>
                    <a:pt x="854074" y="1955800"/>
                  </a:lnTo>
                  <a:lnTo>
                    <a:pt x="0" y="1955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362575" y="3707610"/>
              <a:ext cx="1955800" cy="1955800"/>
            </a:xfrm>
            <a:custGeom>
              <a:avLst/>
              <a:gdLst>
                <a:gd name="connsiteX0" fmla="*/ 1101726 w 1955800"/>
                <a:gd name="connsiteY0" fmla="*/ 0 h 1955800"/>
                <a:gd name="connsiteX1" fmla="*/ 1955800 w 1955800"/>
                <a:gd name="connsiteY1" fmla="*/ 0 h 1955800"/>
                <a:gd name="connsiteX2" fmla="*/ 1955800 w 1955800"/>
                <a:gd name="connsiteY2" fmla="*/ 1955800 h 1955800"/>
                <a:gd name="connsiteX3" fmla="*/ 0 w 1955800"/>
                <a:gd name="connsiteY3" fmla="*/ 1955800 h 1955800"/>
                <a:gd name="connsiteX4" fmla="*/ 0 w 1955800"/>
                <a:gd name="connsiteY4" fmla="*/ 550863 h 1955800"/>
                <a:gd name="connsiteX5" fmla="*/ 550863 w 1955800"/>
                <a:gd name="connsiteY5" fmla="*/ 550863 h 1955800"/>
                <a:gd name="connsiteX6" fmla="*/ 1101726 w 1955800"/>
                <a:gd name="connsiteY6" fmla="*/ 550863 h 1955800"/>
                <a:gd name="connsiteX7" fmla="*/ 1101726 w 1955800"/>
                <a:gd name="connsiteY7" fmla="*/ 0 h 195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5800" h="1955800">
                  <a:moveTo>
                    <a:pt x="1101726" y="0"/>
                  </a:moveTo>
                  <a:lnTo>
                    <a:pt x="1955800" y="0"/>
                  </a:lnTo>
                  <a:lnTo>
                    <a:pt x="1955800" y="1955800"/>
                  </a:lnTo>
                  <a:lnTo>
                    <a:pt x="0" y="1955800"/>
                  </a:lnTo>
                  <a:lnTo>
                    <a:pt x="0" y="550863"/>
                  </a:lnTo>
                  <a:lnTo>
                    <a:pt x="550863" y="550863"/>
                  </a:lnTo>
                  <a:lnTo>
                    <a:pt x="1101726" y="550863"/>
                  </a:lnTo>
                  <a:lnTo>
                    <a:pt x="1101726" y="0"/>
                  </a:ln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0" name="任意多边形: 形状 9"/>
            <p:cNvSpPr/>
            <p:nvPr/>
          </p:nvSpPr>
          <p:spPr>
            <a:xfrm rot="5400000">
              <a:off x="3957638" y="2608262"/>
              <a:ext cx="1955800" cy="1955801"/>
            </a:xfrm>
            <a:custGeom>
              <a:avLst/>
              <a:gdLst>
                <a:gd name="connsiteX0" fmla="*/ 0 w 1955800"/>
                <a:gd name="connsiteY0" fmla="*/ 1955801 h 1955801"/>
                <a:gd name="connsiteX1" fmla="*/ 0 w 1955800"/>
                <a:gd name="connsiteY1" fmla="*/ 0 h 1955801"/>
                <a:gd name="connsiteX2" fmla="*/ 2 w 1955800"/>
                <a:gd name="connsiteY2" fmla="*/ 0 h 1955801"/>
                <a:gd name="connsiteX3" fmla="*/ 2 w 1955800"/>
                <a:gd name="connsiteY3" fmla="*/ 550864 h 1955801"/>
                <a:gd name="connsiteX4" fmla="*/ 550865 w 1955800"/>
                <a:gd name="connsiteY4" fmla="*/ 550864 h 1955801"/>
                <a:gd name="connsiteX5" fmla="*/ 1101728 w 1955800"/>
                <a:gd name="connsiteY5" fmla="*/ 550864 h 1955801"/>
                <a:gd name="connsiteX6" fmla="*/ 1101728 w 1955800"/>
                <a:gd name="connsiteY6" fmla="*/ 0 h 1955801"/>
                <a:gd name="connsiteX7" fmla="*/ 1955800 w 1955800"/>
                <a:gd name="connsiteY7" fmla="*/ 0 h 1955801"/>
                <a:gd name="connsiteX8" fmla="*/ 1955800 w 1955800"/>
                <a:gd name="connsiteY8" fmla="*/ 1955801 h 1955801"/>
                <a:gd name="connsiteX9" fmla="*/ 0 w 1955800"/>
                <a:gd name="connsiteY9" fmla="*/ 1955801 h 1955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800" h="1955801">
                  <a:moveTo>
                    <a:pt x="0" y="1955801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550864"/>
                  </a:lnTo>
                  <a:lnTo>
                    <a:pt x="550865" y="550864"/>
                  </a:lnTo>
                  <a:lnTo>
                    <a:pt x="1101728" y="550864"/>
                  </a:lnTo>
                  <a:lnTo>
                    <a:pt x="1101728" y="0"/>
                  </a:lnTo>
                  <a:lnTo>
                    <a:pt x="1955800" y="0"/>
                  </a:lnTo>
                  <a:lnTo>
                    <a:pt x="1955800" y="1955801"/>
                  </a:lnTo>
                  <a:lnTo>
                    <a:pt x="0" y="1955801"/>
                  </a:ln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1" name="任意多边形: 形状 10"/>
            <p:cNvSpPr/>
            <p:nvPr/>
          </p:nvSpPr>
          <p:spPr>
            <a:xfrm rot="5400000">
              <a:off x="6430962" y="2302672"/>
              <a:ext cx="1955801" cy="1955801"/>
            </a:xfrm>
            <a:custGeom>
              <a:avLst/>
              <a:gdLst>
                <a:gd name="connsiteX0" fmla="*/ 0 w 1955801"/>
                <a:gd name="connsiteY0" fmla="*/ 1955801 h 1955801"/>
                <a:gd name="connsiteX1" fmla="*/ 0 w 1955801"/>
                <a:gd name="connsiteY1" fmla="*/ 0 h 1955801"/>
                <a:gd name="connsiteX2" fmla="*/ 1955801 w 1955801"/>
                <a:gd name="connsiteY2" fmla="*/ 0 h 1955801"/>
                <a:gd name="connsiteX3" fmla="*/ 1955800 w 1955801"/>
                <a:gd name="connsiteY3" fmla="*/ 1404937 h 1955801"/>
                <a:gd name="connsiteX4" fmla="*/ 1404939 w 1955801"/>
                <a:gd name="connsiteY4" fmla="*/ 1404937 h 1955801"/>
                <a:gd name="connsiteX5" fmla="*/ 854076 w 1955801"/>
                <a:gd name="connsiteY5" fmla="*/ 1404937 h 1955801"/>
                <a:gd name="connsiteX6" fmla="*/ 854076 w 1955801"/>
                <a:gd name="connsiteY6" fmla="*/ 1955801 h 1955801"/>
                <a:gd name="connsiteX7" fmla="*/ 0 w 1955801"/>
                <a:gd name="connsiteY7" fmla="*/ 1955801 h 1955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5801" h="1955801">
                  <a:moveTo>
                    <a:pt x="0" y="1955801"/>
                  </a:moveTo>
                  <a:lnTo>
                    <a:pt x="0" y="0"/>
                  </a:lnTo>
                  <a:lnTo>
                    <a:pt x="1955801" y="0"/>
                  </a:lnTo>
                  <a:lnTo>
                    <a:pt x="1955800" y="1404937"/>
                  </a:lnTo>
                  <a:lnTo>
                    <a:pt x="1404939" y="1404937"/>
                  </a:lnTo>
                  <a:lnTo>
                    <a:pt x="854076" y="1404937"/>
                  </a:lnTo>
                  <a:lnTo>
                    <a:pt x="854076" y="1955801"/>
                  </a:lnTo>
                  <a:lnTo>
                    <a:pt x="0" y="1955801"/>
                  </a:ln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</p:grpSp>
      <p:sp>
        <p:nvSpPr>
          <p:cNvPr id="12" name="任意多边形: 形状 11"/>
          <p:cNvSpPr>
            <a:spLocks noChangeAspect="1"/>
          </p:cNvSpPr>
          <p:nvPr/>
        </p:nvSpPr>
        <p:spPr bwMode="auto">
          <a:xfrm>
            <a:off x="5782510" y="1842442"/>
            <a:ext cx="497840" cy="420711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Elsie" panose="02000000000000000000" charset="0"/>
              <a:sym typeface="Source Han Sans SC"/>
            </a:endParaRPr>
          </a:p>
        </p:txBody>
      </p:sp>
      <p:sp>
        <p:nvSpPr>
          <p:cNvPr id="13" name="任意多边形: 形状 12"/>
          <p:cNvSpPr/>
          <p:nvPr/>
        </p:nvSpPr>
        <p:spPr bwMode="auto">
          <a:xfrm>
            <a:off x="4463488" y="3377872"/>
            <a:ext cx="432132" cy="365182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20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sym typeface="Source Han Sans SC"/>
            </a:endParaRPr>
          </a:p>
        </p:txBody>
      </p:sp>
      <p:sp>
        <p:nvSpPr>
          <p:cNvPr id="14" name="任意多边形: 形状 13"/>
          <p:cNvSpPr/>
          <p:nvPr/>
        </p:nvSpPr>
        <p:spPr bwMode="auto">
          <a:xfrm>
            <a:off x="5874113" y="3182444"/>
            <a:ext cx="465526" cy="579869"/>
          </a:xfrm>
          <a:custGeom>
            <a:avLst/>
            <a:gdLst>
              <a:gd name="connsiteX0" fmla="*/ 79065 w 271462"/>
              <a:gd name="connsiteY0" fmla="*/ 301625 h 338138"/>
              <a:gd name="connsiteX1" fmla="*/ 69850 w 271462"/>
              <a:gd name="connsiteY1" fmla="*/ 312632 h 338138"/>
              <a:gd name="connsiteX2" fmla="*/ 79065 w 271462"/>
              <a:gd name="connsiteY2" fmla="*/ 322263 h 338138"/>
              <a:gd name="connsiteX3" fmla="*/ 114610 w 271462"/>
              <a:gd name="connsiteY3" fmla="*/ 322263 h 338138"/>
              <a:gd name="connsiteX4" fmla="*/ 123825 w 271462"/>
              <a:gd name="connsiteY4" fmla="*/ 312632 h 338138"/>
              <a:gd name="connsiteX5" fmla="*/ 114610 w 271462"/>
              <a:gd name="connsiteY5" fmla="*/ 301625 h 338138"/>
              <a:gd name="connsiteX6" fmla="*/ 79065 w 271462"/>
              <a:gd name="connsiteY6" fmla="*/ 301625 h 338138"/>
              <a:gd name="connsiteX7" fmla="*/ 166687 w 271462"/>
              <a:gd name="connsiteY7" fmla="*/ 152400 h 338138"/>
              <a:gd name="connsiteX8" fmla="*/ 166687 w 271462"/>
              <a:gd name="connsiteY8" fmla="*/ 166688 h 338138"/>
              <a:gd name="connsiteX9" fmla="*/ 171450 w 271462"/>
              <a:gd name="connsiteY9" fmla="*/ 166688 h 338138"/>
              <a:gd name="connsiteX10" fmla="*/ 171450 w 271462"/>
              <a:gd name="connsiteY10" fmla="*/ 193676 h 338138"/>
              <a:gd name="connsiteX11" fmla="*/ 166687 w 271462"/>
              <a:gd name="connsiteY11" fmla="*/ 193676 h 338138"/>
              <a:gd name="connsiteX12" fmla="*/ 166687 w 271462"/>
              <a:gd name="connsiteY12" fmla="*/ 207963 h 338138"/>
              <a:gd name="connsiteX13" fmla="*/ 193675 w 271462"/>
              <a:gd name="connsiteY13" fmla="*/ 207963 h 338138"/>
              <a:gd name="connsiteX14" fmla="*/ 193675 w 271462"/>
              <a:gd name="connsiteY14" fmla="*/ 193676 h 338138"/>
              <a:gd name="connsiteX15" fmla="*/ 190500 w 271462"/>
              <a:gd name="connsiteY15" fmla="*/ 193676 h 338138"/>
              <a:gd name="connsiteX16" fmla="*/ 190500 w 271462"/>
              <a:gd name="connsiteY16" fmla="*/ 152400 h 338138"/>
              <a:gd name="connsiteX17" fmla="*/ 179388 w 271462"/>
              <a:gd name="connsiteY17" fmla="*/ 125413 h 338138"/>
              <a:gd name="connsiteX18" fmla="*/ 168275 w 271462"/>
              <a:gd name="connsiteY18" fmla="*/ 135732 h 338138"/>
              <a:gd name="connsiteX19" fmla="*/ 179388 w 271462"/>
              <a:gd name="connsiteY19" fmla="*/ 146051 h 338138"/>
              <a:gd name="connsiteX20" fmla="*/ 190501 w 271462"/>
              <a:gd name="connsiteY20" fmla="*/ 135732 h 338138"/>
              <a:gd name="connsiteX21" fmla="*/ 179388 w 271462"/>
              <a:gd name="connsiteY21" fmla="*/ 125413 h 338138"/>
              <a:gd name="connsiteX22" fmla="*/ 180975 w 271462"/>
              <a:gd name="connsiteY22" fmla="*/ 88900 h 338138"/>
              <a:gd name="connsiteX23" fmla="*/ 271462 w 271462"/>
              <a:gd name="connsiteY23" fmla="*/ 169069 h 338138"/>
              <a:gd name="connsiteX24" fmla="*/ 180975 w 271462"/>
              <a:gd name="connsiteY24" fmla="*/ 249238 h 338138"/>
              <a:gd name="connsiteX25" fmla="*/ 131141 w 271462"/>
              <a:gd name="connsiteY25" fmla="*/ 236096 h 338138"/>
              <a:gd name="connsiteX26" fmla="*/ 97044 w 271462"/>
              <a:gd name="connsiteY26" fmla="*/ 242667 h 338138"/>
              <a:gd name="connsiteX27" fmla="*/ 95732 w 271462"/>
              <a:gd name="connsiteY27" fmla="*/ 237410 h 338138"/>
              <a:gd name="connsiteX28" fmla="*/ 110158 w 271462"/>
              <a:gd name="connsiteY28" fmla="*/ 219011 h 338138"/>
              <a:gd name="connsiteX29" fmla="*/ 90487 w 271462"/>
              <a:gd name="connsiteY29" fmla="*/ 169069 h 338138"/>
              <a:gd name="connsiteX30" fmla="*/ 180975 w 271462"/>
              <a:gd name="connsiteY30" fmla="*/ 88900 h 338138"/>
              <a:gd name="connsiteX31" fmla="*/ 37042 w 271462"/>
              <a:gd name="connsiteY31" fmla="*/ 0 h 338138"/>
              <a:gd name="connsiteX32" fmla="*/ 162719 w 271462"/>
              <a:gd name="connsiteY32" fmla="*/ 0 h 338138"/>
              <a:gd name="connsiteX33" fmla="*/ 198438 w 271462"/>
              <a:gd name="connsiteY33" fmla="*/ 38304 h 338138"/>
              <a:gd name="connsiteX34" fmla="*/ 198438 w 271462"/>
              <a:gd name="connsiteY34" fmla="*/ 67363 h 338138"/>
              <a:gd name="connsiteX35" fmla="*/ 181240 w 271462"/>
              <a:gd name="connsiteY35" fmla="*/ 66042 h 338138"/>
              <a:gd name="connsiteX36" fmla="*/ 165365 w 271462"/>
              <a:gd name="connsiteY36" fmla="*/ 67363 h 338138"/>
              <a:gd name="connsiteX37" fmla="*/ 165365 w 271462"/>
              <a:gd name="connsiteY37" fmla="*/ 51513 h 338138"/>
              <a:gd name="connsiteX38" fmla="*/ 34396 w 271462"/>
              <a:gd name="connsiteY38" fmla="*/ 51513 h 338138"/>
              <a:gd name="connsiteX39" fmla="*/ 33073 w 271462"/>
              <a:gd name="connsiteY39" fmla="*/ 51513 h 338138"/>
              <a:gd name="connsiteX40" fmla="*/ 33073 w 271462"/>
              <a:gd name="connsiteY40" fmla="*/ 286625 h 338138"/>
              <a:gd name="connsiteX41" fmla="*/ 34396 w 271462"/>
              <a:gd name="connsiteY41" fmla="*/ 286625 h 338138"/>
              <a:gd name="connsiteX42" fmla="*/ 165365 w 271462"/>
              <a:gd name="connsiteY42" fmla="*/ 286625 h 338138"/>
              <a:gd name="connsiteX43" fmla="*/ 165365 w 271462"/>
              <a:gd name="connsiteY43" fmla="*/ 270775 h 338138"/>
              <a:gd name="connsiteX44" fmla="*/ 181240 w 271462"/>
              <a:gd name="connsiteY44" fmla="*/ 272096 h 338138"/>
              <a:gd name="connsiteX45" fmla="*/ 198438 w 271462"/>
              <a:gd name="connsiteY45" fmla="*/ 270775 h 338138"/>
              <a:gd name="connsiteX46" fmla="*/ 198438 w 271462"/>
              <a:gd name="connsiteY46" fmla="*/ 299834 h 338138"/>
              <a:gd name="connsiteX47" fmla="*/ 162719 w 271462"/>
              <a:gd name="connsiteY47" fmla="*/ 338138 h 338138"/>
              <a:gd name="connsiteX48" fmla="*/ 37042 w 271462"/>
              <a:gd name="connsiteY48" fmla="*/ 338138 h 338138"/>
              <a:gd name="connsiteX49" fmla="*/ 0 w 271462"/>
              <a:gd name="connsiteY49" fmla="*/ 299834 h 338138"/>
              <a:gd name="connsiteX50" fmla="*/ 0 w 271462"/>
              <a:gd name="connsiteY50" fmla="*/ 38304 h 338138"/>
              <a:gd name="connsiteX51" fmla="*/ 37042 w 271462"/>
              <a:gd name="connsiteY51" fmla="*/ 0 h 33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71462" h="338138">
                <a:moveTo>
                  <a:pt x="79065" y="301625"/>
                </a:moveTo>
                <a:cubicBezTo>
                  <a:pt x="73799" y="301625"/>
                  <a:pt x="69850" y="305753"/>
                  <a:pt x="69850" y="312632"/>
                </a:cubicBezTo>
                <a:cubicBezTo>
                  <a:pt x="69850" y="318136"/>
                  <a:pt x="73799" y="322263"/>
                  <a:pt x="79065" y="322263"/>
                </a:cubicBezTo>
                <a:cubicBezTo>
                  <a:pt x="79065" y="322263"/>
                  <a:pt x="79065" y="322263"/>
                  <a:pt x="114610" y="322263"/>
                </a:cubicBezTo>
                <a:cubicBezTo>
                  <a:pt x="119875" y="322263"/>
                  <a:pt x="123825" y="318136"/>
                  <a:pt x="123825" y="312632"/>
                </a:cubicBezTo>
                <a:cubicBezTo>
                  <a:pt x="123825" y="305753"/>
                  <a:pt x="119875" y="301625"/>
                  <a:pt x="114610" y="301625"/>
                </a:cubicBezTo>
                <a:cubicBezTo>
                  <a:pt x="114610" y="301625"/>
                  <a:pt x="114610" y="301625"/>
                  <a:pt x="79065" y="301625"/>
                </a:cubicBezTo>
                <a:close/>
                <a:moveTo>
                  <a:pt x="166687" y="152400"/>
                </a:moveTo>
                <a:lnTo>
                  <a:pt x="166687" y="166688"/>
                </a:lnTo>
                <a:lnTo>
                  <a:pt x="171450" y="166688"/>
                </a:lnTo>
                <a:lnTo>
                  <a:pt x="171450" y="193676"/>
                </a:lnTo>
                <a:lnTo>
                  <a:pt x="166687" y="193676"/>
                </a:lnTo>
                <a:lnTo>
                  <a:pt x="166687" y="207963"/>
                </a:lnTo>
                <a:lnTo>
                  <a:pt x="193675" y="207963"/>
                </a:lnTo>
                <a:lnTo>
                  <a:pt x="193675" y="193676"/>
                </a:lnTo>
                <a:lnTo>
                  <a:pt x="190500" y="193676"/>
                </a:lnTo>
                <a:lnTo>
                  <a:pt x="190500" y="152400"/>
                </a:lnTo>
                <a:close/>
                <a:moveTo>
                  <a:pt x="179388" y="125413"/>
                </a:moveTo>
                <a:cubicBezTo>
                  <a:pt x="173250" y="125413"/>
                  <a:pt x="168275" y="130033"/>
                  <a:pt x="168275" y="135732"/>
                </a:cubicBezTo>
                <a:cubicBezTo>
                  <a:pt x="168275" y="141431"/>
                  <a:pt x="173250" y="146051"/>
                  <a:pt x="179388" y="146051"/>
                </a:cubicBezTo>
                <a:cubicBezTo>
                  <a:pt x="185526" y="146051"/>
                  <a:pt x="190501" y="141431"/>
                  <a:pt x="190501" y="135732"/>
                </a:cubicBezTo>
                <a:cubicBezTo>
                  <a:pt x="190501" y="130033"/>
                  <a:pt x="185526" y="125413"/>
                  <a:pt x="179388" y="125413"/>
                </a:cubicBezTo>
                <a:close/>
                <a:moveTo>
                  <a:pt x="180975" y="88900"/>
                </a:moveTo>
                <a:cubicBezTo>
                  <a:pt x="230808" y="88900"/>
                  <a:pt x="271462" y="124384"/>
                  <a:pt x="271462" y="169069"/>
                </a:cubicBezTo>
                <a:cubicBezTo>
                  <a:pt x="271462" y="212439"/>
                  <a:pt x="230808" y="249238"/>
                  <a:pt x="180975" y="249238"/>
                </a:cubicBezTo>
                <a:cubicBezTo>
                  <a:pt x="162614" y="249238"/>
                  <a:pt x="145566" y="243981"/>
                  <a:pt x="131141" y="236096"/>
                </a:cubicBezTo>
                <a:cubicBezTo>
                  <a:pt x="119338" y="243981"/>
                  <a:pt x="104912" y="242667"/>
                  <a:pt x="97044" y="242667"/>
                </a:cubicBezTo>
                <a:cubicBezTo>
                  <a:pt x="94421" y="241353"/>
                  <a:pt x="94421" y="238724"/>
                  <a:pt x="95732" y="237410"/>
                </a:cubicBezTo>
                <a:cubicBezTo>
                  <a:pt x="103601" y="232153"/>
                  <a:pt x="107535" y="225582"/>
                  <a:pt x="110158" y="219011"/>
                </a:cubicBezTo>
                <a:cubicBezTo>
                  <a:pt x="97044" y="205868"/>
                  <a:pt x="90487" y="187469"/>
                  <a:pt x="90487" y="169069"/>
                </a:cubicBezTo>
                <a:cubicBezTo>
                  <a:pt x="90487" y="124384"/>
                  <a:pt x="131141" y="88900"/>
                  <a:pt x="180975" y="88900"/>
                </a:cubicBezTo>
                <a:close/>
                <a:moveTo>
                  <a:pt x="37042" y="0"/>
                </a:moveTo>
                <a:cubicBezTo>
                  <a:pt x="37042" y="0"/>
                  <a:pt x="37042" y="0"/>
                  <a:pt x="162719" y="0"/>
                </a:cubicBezTo>
                <a:cubicBezTo>
                  <a:pt x="182563" y="0"/>
                  <a:pt x="198438" y="17171"/>
                  <a:pt x="198438" y="38304"/>
                </a:cubicBezTo>
                <a:cubicBezTo>
                  <a:pt x="198438" y="38304"/>
                  <a:pt x="198438" y="38304"/>
                  <a:pt x="198438" y="67363"/>
                </a:cubicBezTo>
                <a:cubicBezTo>
                  <a:pt x="193147" y="67363"/>
                  <a:pt x="186532" y="66042"/>
                  <a:pt x="181240" y="66042"/>
                </a:cubicBezTo>
                <a:cubicBezTo>
                  <a:pt x="175949" y="66042"/>
                  <a:pt x="170657" y="67363"/>
                  <a:pt x="165365" y="67363"/>
                </a:cubicBezTo>
                <a:cubicBezTo>
                  <a:pt x="165365" y="67363"/>
                  <a:pt x="165365" y="67363"/>
                  <a:pt x="165365" y="51513"/>
                </a:cubicBezTo>
                <a:cubicBezTo>
                  <a:pt x="165365" y="51513"/>
                  <a:pt x="165365" y="51513"/>
                  <a:pt x="34396" y="51513"/>
                </a:cubicBezTo>
                <a:cubicBezTo>
                  <a:pt x="34396" y="51513"/>
                  <a:pt x="33073" y="51513"/>
                  <a:pt x="33073" y="51513"/>
                </a:cubicBezTo>
                <a:cubicBezTo>
                  <a:pt x="33073" y="51513"/>
                  <a:pt x="33073" y="51513"/>
                  <a:pt x="33073" y="286625"/>
                </a:cubicBezTo>
                <a:cubicBezTo>
                  <a:pt x="33073" y="286625"/>
                  <a:pt x="34396" y="286625"/>
                  <a:pt x="34396" y="286625"/>
                </a:cubicBezTo>
                <a:cubicBezTo>
                  <a:pt x="34396" y="286625"/>
                  <a:pt x="34396" y="286625"/>
                  <a:pt x="165365" y="286625"/>
                </a:cubicBezTo>
                <a:cubicBezTo>
                  <a:pt x="165365" y="286625"/>
                  <a:pt x="165365" y="286625"/>
                  <a:pt x="165365" y="270775"/>
                </a:cubicBezTo>
                <a:cubicBezTo>
                  <a:pt x="170657" y="270775"/>
                  <a:pt x="175949" y="272096"/>
                  <a:pt x="181240" y="272096"/>
                </a:cubicBezTo>
                <a:cubicBezTo>
                  <a:pt x="186532" y="272096"/>
                  <a:pt x="193147" y="270775"/>
                  <a:pt x="198438" y="270775"/>
                </a:cubicBezTo>
                <a:cubicBezTo>
                  <a:pt x="198438" y="270775"/>
                  <a:pt x="198438" y="270775"/>
                  <a:pt x="198438" y="299834"/>
                </a:cubicBezTo>
                <a:cubicBezTo>
                  <a:pt x="198438" y="320967"/>
                  <a:pt x="182563" y="338138"/>
                  <a:pt x="162719" y="338138"/>
                </a:cubicBezTo>
                <a:cubicBezTo>
                  <a:pt x="162719" y="338138"/>
                  <a:pt x="162719" y="338138"/>
                  <a:pt x="37042" y="338138"/>
                </a:cubicBezTo>
                <a:cubicBezTo>
                  <a:pt x="17198" y="338138"/>
                  <a:pt x="0" y="320967"/>
                  <a:pt x="0" y="299834"/>
                </a:cubicBezTo>
                <a:cubicBezTo>
                  <a:pt x="0" y="299834"/>
                  <a:pt x="0" y="299834"/>
                  <a:pt x="0" y="38304"/>
                </a:cubicBezTo>
                <a:cubicBezTo>
                  <a:pt x="0" y="17171"/>
                  <a:pt x="17198" y="0"/>
                  <a:pt x="37042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 sz="20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sym typeface="Source Han Sans SC"/>
            </a:endParaRPr>
          </a:p>
        </p:txBody>
      </p:sp>
      <p:sp>
        <p:nvSpPr>
          <p:cNvPr id="15" name="任意多边形: 形状 14"/>
          <p:cNvSpPr/>
          <p:nvPr/>
        </p:nvSpPr>
        <p:spPr bwMode="auto">
          <a:xfrm>
            <a:off x="5983318" y="4669494"/>
            <a:ext cx="460698" cy="389323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20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sym typeface="Source Han Sans SC"/>
            </a:endParaRPr>
          </a:p>
        </p:txBody>
      </p:sp>
      <p:sp>
        <p:nvSpPr>
          <p:cNvPr id="16" name="任意多边形: 形状 15"/>
          <p:cNvSpPr/>
          <p:nvPr/>
        </p:nvSpPr>
        <p:spPr bwMode="auto">
          <a:xfrm>
            <a:off x="7224866" y="3113932"/>
            <a:ext cx="428028" cy="361714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20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sym typeface="Source Han Sans SC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8170064" y="2523391"/>
            <a:ext cx="2748728" cy="2138742"/>
            <a:chOff x="8170814" y="1912116"/>
            <a:chExt cx="2749722" cy="2139516"/>
          </a:xfrm>
        </p:grpSpPr>
        <p:grpSp>
          <p:nvGrpSpPr>
            <p:cNvPr id="18" name="组合 17"/>
            <p:cNvGrpSpPr/>
            <p:nvPr/>
          </p:nvGrpSpPr>
          <p:grpSpPr>
            <a:xfrm>
              <a:off x="8170814" y="1912116"/>
              <a:ext cx="2611177" cy="2139516"/>
              <a:chOff x="1193500" y="1491637"/>
              <a:chExt cx="3761195" cy="2139516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4" name="文本框 58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00000"/>
                    </a:lnSpc>
                  </a:pPr>
                  <a:r>
                    <a:rPr lang="ko-KO" altLang="ko-KO" sz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NanumGothic"/>
                      <a:ea typeface="NanumGothic"/>
                      <a:sym typeface="Source Han Sans SC"/>
                    </a:rPr>
                    <a:t>필요한 경우 여기에서 세부 사항을 설명할 수 있습니다.</a:t>
                  </a:r>
                  <a:endParaRPr lang="en-US" altLang="zh-CN" sz="14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Elsie" panose="02000000000000000000" charset="0"/>
                    <a:ea typeface="方正姚体" panose="02010601030101010101" pitchFamily="2" charset="-122"/>
                    <a:sym typeface="Source Han Sans SC"/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ko-KO" altLang="ko-KO" b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NanumGothic"/>
                      <a:ea typeface="NanumGothic"/>
                      <a:sym typeface="Source Han Sans SC"/>
                    </a:rPr>
                    <a:t>키워드2</a:t>
                  </a:r>
                  <a:endParaRPr lang="en-US" altLang="zh-CN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Elsie" panose="02000000000000000000" charset="0"/>
                    <a:ea typeface="Elsie" panose="02000000000000000000" charset="0"/>
                    <a:sym typeface="Source Han Sans SC"/>
                  </a:endParaRPr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2" name="文本框 56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00000"/>
                    </a:lnSpc>
                  </a:pPr>
                  <a:r>
                    <a:rPr lang="ko-KO" altLang="ko-KO" sz="12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NanumGothic"/>
                      <a:ea typeface="NanumGothic"/>
                      <a:sym typeface="Source Han Sans SC"/>
                    </a:rPr>
                    <a:t>필요한 경우 여기에서 세부 사항을 설명할 수 있습니다.</a:t>
                  </a:r>
                  <a:endParaRPr lang="en-US" altLang="zh-CN" sz="14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Elsie" panose="02000000000000000000" charset="0"/>
                    <a:ea typeface="方正姚体" panose="02010601030101010101" pitchFamily="2" charset="-122"/>
                    <a:sym typeface="Source Han Sans SC"/>
                  </a:endParaRPr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ko-KO" altLang="ko-KO" b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NanumGothic"/>
                      <a:ea typeface="NanumGothic"/>
                      <a:sym typeface="Source Han Sans SC"/>
                    </a:rPr>
                    <a:t>키워드4</a:t>
                  </a:r>
                  <a:endParaRPr lang="en-US" altLang="zh-CN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Elsie" panose="02000000000000000000" charset="0"/>
                    <a:ea typeface="Elsie" panose="02000000000000000000" charset="0"/>
                    <a:sym typeface="Source Han Sans SC"/>
                  </a:endParaRPr>
                </a:p>
              </p:txBody>
            </p:sp>
          </p:grpSp>
        </p:grpSp>
        <p:cxnSp>
          <p:nvCxnSpPr>
            <p:cNvPr id="19" name="直接连接符 18"/>
            <p:cNvCxnSpPr/>
            <p:nvPr/>
          </p:nvCxnSpPr>
          <p:spPr>
            <a:xfrm>
              <a:off x="8472264" y="2924944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>
            <a:off x="1309200" y="2523391"/>
            <a:ext cx="2712738" cy="2138742"/>
            <a:chOff x="1307468" y="1697288"/>
            <a:chExt cx="2713719" cy="2139516"/>
          </a:xfrm>
        </p:grpSpPr>
        <p:grpSp>
          <p:nvGrpSpPr>
            <p:cNvPr id="27" name="组合 26"/>
            <p:cNvGrpSpPr/>
            <p:nvPr/>
          </p:nvGrpSpPr>
          <p:grpSpPr>
            <a:xfrm>
              <a:off x="1410010" y="1697288"/>
              <a:ext cx="2611177" cy="2139516"/>
              <a:chOff x="1193500" y="1491637"/>
              <a:chExt cx="3761195" cy="2139516"/>
            </a:xfrm>
          </p:grpSpPr>
          <p:grpSp>
            <p:nvGrpSpPr>
              <p:cNvPr id="29" name="组合 28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33" name="文本框 50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00000"/>
                    </a:lnSpc>
                  </a:pPr>
                  <a:r>
                    <a:rPr lang="ko-KO" altLang="ko-KO" sz="7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NanumGothic"/>
                      <a:ea typeface="NanumGothic"/>
                      <a:sym typeface="Source Han Sans SC"/>
                    </a:rPr>
                    <a:t>필요한 경우 여기에서 세부 사항을 설명할 수 있습니다.</a:t>
                  </a:r>
                  <a:endParaRPr lang="en-US" altLang="zh-CN" sz="14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Elsie" panose="02000000000000000000" charset="0"/>
                    <a:ea typeface="方正姚体" panose="02010601030101010101" pitchFamily="2" charset="-122"/>
                    <a:sym typeface="Source Han Sans SC"/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ko-KO" altLang="ko-KO" b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NanumGothic"/>
                      <a:ea typeface="NanumGothic"/>
                      <a:sym typeface="Source Han Sans SC"/>
                    </a:rPr>
                    <a:t>키워드1</a:t>
                  </a:r>
                  <a:endParaRPr lang="zh-CN" altLang="en-US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Elsie" panose="02000000000000000000" charset="0"/>
                    <a:ea typeface="Elsie" panose="02000000000000000000" charset="0"/>
                    <a:sym typeface="Source Han Sans SC"/>
                  </a:endParaRPr>
                </a:p>
              </p:txBody>
            </p:sp>
          </p:grpSp>
          <p:grpSp>
            <p:nvGrpSpPr>
              <p:cNvPr id="30" name="组合 29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31" name="文本框 48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00000"/>
                    </a:lnSpc>
                  </a:pPr>
                  <a:r>
                    <a:rPr lang="ko-KO" altLang="ko-KO" sz="7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NanumGothic"/>
                      <a:ea typeface="NanumGothic"/>
                      <a:sym typeface="Source Han Sans SC"/>
                    </a:rPr>
                    <a:t>필요한 경우 여기에서 세부 사항을 설명할 수 있습니다.</a:t>
                  </a:r>
                  <a:endParaRPr lang="en-US" altLang="zh-CN" sz="14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Elsie" panose="02000000000000000000" charset="0"/>
                    <a:ea typeface="方正姚体" panose="02010601030101010101" pitchFamily="2" charset="-122"/>
                    <a:sym typeface="Source Han Sans SC"/>
                  </a:endParaRPr>
                </a:p>
                <a:p>
                  <a:pPr>
                    <a:lnSpc>
                      <a:spcPct val="100000"/>
                    </a:lnSpc>
                  </a:pPr>
                  <a:r>
                    <a:rPr lang="ko-KO" altLang="ko-KO" sz="14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NanumGothic"/>
                      <a:ea typeface="NanumGothic"/>
                      <a:sym typeface="Source Han Sans SC"/>
                    </a:rPr>
                    <a:t>。</a:t>
                  </a:r>
                  <a:endParaRPr lang="zh-CN" altLang="en-US" sz="14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Elsie" panose="02000000000000000000" charset="0"/>
                    <a:ea typeface="Elsie" panose="02000000000000000000" charset="0"/>
                    <a:sym typeface="Source Han Sans SC"/>
                  </a:endParaRPr>
                </a:p>
              </p:txBody>
            </p:sp>
            <p:sp>
              <p:nvSpPr>
                <p:cNvPr id="32" name="矩形 31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ko-KO" altLang="ko-KO" b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NanumGothic"/>
                      <a:ea typeface="NanumGothic"/>
                      <a:sym typeface="Source Han Sans SC"/>
                    </a:rPr>
                    <a:t>키워드3</a:t>
                  </a:r>
                  <a:endParaRPr lang="en-US" altLang="zh-CN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Elsie" panose="02000000000000000000" charset="0"/>
                    <a:ea typeface="Elsie" panose="02000000000000000000" charset="0"/>
                    <a:sym typeface="Source Han Sans SC"/>
                  </a:endParaRPr>
                </a:p>
              </p:txBody>
            </p:sp>
          </p:grpSp>
        </p:grpSp>
        <p:cxnSp>
          <p:nvCxnSpPr>
            <p:cNvPr id="28" name="直接连接符 27"/>
            <p:cNvCxnSpPr/>
            <p:nvPr/>
          </p:nvCxnSpPr>
          <p:spPr>
            <a:xfrm>
              <a:off x="1307468" y="2710116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543777" y="1831157"/>
            <a:ext cx="9193400" cy="2345359"/>
            <a:chOff x="2766559" y="1890811"/>
            <a:chExt cx="6776548" cy="1728788"/>
          </a:xfrm>
        </p:grpSpPr>
        <p:sp>
          <p:nvSpPr>
            <p:cNvPr id="7" name="도넛 104"/>
            <p:cNvSpPr/>
            <p:nvPr/>
          </p:nvSpPr>
          <p:spPr bwMode="auto">
            <a:xfrm>
              <a:off x="7814810" y="1890811"/>
              <a:ext cx="1728297" cy="1728027"/>
            </a:xfrm>
            <a:prstGeom prst="donut">
              <a:avLst/>
            </a:prstGeom>
            <a:solidFill>
              <a:schemeClr val="accent1"/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265" algn="l"/>
                  <a:tab pos="1447165" algn="l"/>
                </a:tabLst>
              </a:pPr>
              <a:endParaRPr lang="ko-KR" altLang="en-US" sz="16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+mn-ea"/>
                <a:sym typeface="Source Han Sans SC"/>
              </a:endParaRPr>
            </a:p>
          </p:txBody>
        </p:sp>
        <p:sp>
          <p:nvSpPr>
            <p:cNvPr id="9" name="도넛 96"/>
            <p:cNvSpPr/>
            <p:nvPr/>
          </p:nvSpPr>
          <p:spPr bwMode="auto">
            <a:xfrm>
              <a:off x="5300209" y="1890811"/>
              <a:ext cx="1728787" cy="1728788"/>
            </a:xfrm>
            <a:prstGeom prst="donut">
              <a:avLst/>
            </a:prstGeom>
            <a:solidFill>
              <a:schemeClr val="accent2"/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265" algn="l"/>
                  <a:tab pos="1447165" algn="l"/>
                </a:tabLst>
              </a:pPr>
              <a:endParaRPr lang="ko-KR" altLang="en-US" sz="16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+mn-ea"/>
                <a:sym typeface="Source Han Sans SC"/>
              </a:endParaRPr>
            </a:p>
          </p:txBody>
        </p:sp>
        <p:sp>
          <p:nvSpPr>
            <p:cNvPr id="10" name="도넛 86"/>
            <p:cNvSpPr/>
            <p:nvPr/>
          </p:nvSpPr>
          <p:spPr bwMode="auto">
            <a:xfrm>
              <a:off x="2766559" y="1890811"/>
              <a:ext cx="1729260" cy="1728026"/>
            </a:xfrm>
            <a:prstGeom prst="donut">
              <a:avLst/>
            </a:prstGeom>
            <a:solidFill>
              <a:schemeClr val="accent1"/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265" algn="l"/>
                  <a:tab pos="1447165" algn="l"/>
                </a:tabLst>
              </a:pPr>
              <a:endParaRPr lang="ko-KR" altLang="en-US" sz="16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+mn-ea"/>
                <a:sym typeface="Source Han Sans SC"/>
              </a:endParaRPr>
            </a:p>
          </p:txBody>
        </p:sp>
        <p:sp>
          <p:nvSpPr>
            <p:cNvPr id="14" name="오른쪽 화살표 54"/>
            <p:cNvSpPr/>
            <p:nvPr/>
          </p:nvSpPr>
          <p:spPr>
            <a:xfrm>
              <a:off x="4716009" y="2538511"/>
              <a:ext cx="411162" cy="458788"/>
            </a:xfrm>
            <a:prstGeom prst="rightArrow">
              <a:avLst>
                <a:gd name="adj1" fmla="val 50000"/>
                <a:gd name="adj2" fmla="val 63933"/>
              </a:avLst>
            </a:prstGeom>
            <a:solidFill>
              <a:schemeClr val="bg1">
                <a:lumMod val="65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265" algn="l"/>
                  <a:tab pos="1447165" algn="l"/>
                </a:tabLst>
              </a:pPr>
              <a:endParaRPr lang="ko-KR" altLang="en-US" sz="16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+mn-ea"/>
                <a:sym typeface="Source Han Sans SC"/>
              </a:endParaRPr>
            </a:p>
          </p:txBody>
        </p:sp>
        <p:sp>
          <p:nvSpPr>
            <p:cNvPr id="15" name="오른쪽 화살표 55"/>
            <p:cNvSpPr/>
            <p:nvPr/>
          </p:nvSpPr>
          <p:spPr>
            <a:xfrm>
              <a:off x="7252834" y="2538511"/>
              <a:ext cx="411162" cy="458788"/>
            </a:xfrm>
            <a:prstGeom prst="rightArrow">
              <a:avLst>
                <a:gd name="adj1" fmla="val 50000"/>
                <a:gd name="adj2" fmla="val 63933"/>
              </a:avLst>
            </a:prstGeom>
            <a:solidFill>
              <a:schemeClr val="bg1">
                <a:lumMod val="65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265" algn="l"/>
                  <a:tab pos="1447165" algn="l"/>
                </a:tabLst>
              </a:pPr>
              <a:endParaRPr lang="ko-KR" altLang="en-US" sz="16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+mn-ea"/>
                <a:sym typeface="Source Han Sans SC"/>
              </a:endParaRPr>
            </a:p>
          </p:txBody>
        </p:sp>
        <p:sp>
          <p:nvSpPr>
            <p:cNvPr id="16" name="TextBox 13"/>
            <p:cNvSpPr txBox="1"/>
            <p:nvPr/>
          </p:nvSpPr>
          <p:spPr>
            <a:xfrm>
              <a:off x="3256144" y="2632415"/>
              <a:ext cx="741660" cy="17973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/>
            </a:bodyPr>
            <a:lstStyle/>
            <a:p>
              <a:pPr algn="ctr" defTabSz="1216025">
                <a:spcBef>
                  <a:spcPct val="20000"/>
                </a:spcBef>
                <a:defRPr/>
              </a:pPr>
              <a:r>
                <a:rPr lang="ko-KO" altLang="ko-KO" sz="1600" b="1">
                  <a:solidFill>
                    <a:schemeClr val="bg1">
                      <a:lumMod val="50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예어</a:t>
              </a:r>
              <a:endParaRPr lang="en-US" sz="1600" b="1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+mn-ea"/>
                <a:sym typeface="Source Han Sans SC"/>
              </a:endParaRPr>
            </a:p>
          </p:txBody>
        </p:sp>
        <p:sp>
          <p:nvSpPr>
            <p:cNvPr id="17" name="TextBox 13"/>
            <p:cNvSpPr txBox="1"/>
            <p:nvPr/>
          </p:nvSpPr>
          <p:spPr>
            <a:xfrm>
              <a:off x="5794219" y="2632415"/>
              <a:ext cx="741660" cy="17973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/>
            </a:bodyPr>
            <a:lstStyle/>
            <a:p>
              <a:pPr algn="ctr" defTabSz="1216025">
                <a:spcBef>
                  <a:spcPct val="20000"/>
                </a:spcBef>
                <a:defRPr/>
              </a:pPr>
              <a:r>
                <a:rPr lang="ko-KO" altLang="ko-KO" sz="1600" b="1">
                  <a:solidFill>
                    <a:schemeClr val="bg1">
                      <a:lumMod val="50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예어</a:t>
              </a:r>
              <a:endParaRPr lang="en-US" sz="1600" b="1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+mn-ea"/>
                <a:sym typeface="Source Han Sans SC"/>
              </a:endParaRPr>
            </a:p>
          </p:txBody>
        </p:sp>
        <p:sp>
          <p:nvSpPr>
            <p:cNvPr id="18" name="TextBox 13"/>
            <p:cNvSpPr txBox="1"/>
            <p:nvPr/>
          </p:nvSpPr>
          <p:spPr>
            <a:xfrm>
              <a:off x="8316309" y="2632415"/>
              <a:ext cx="741660" cy="179737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rmAutofit/>
            </a:bodyPr>
            <a:lstStyle/>
            <a:p>
              <a:pPr algn="ctr" defTabSz="1216025">
                <a:spcBef>
                  <a:spcPct val="20000"/>
                </a:spcBef>
                <a:defRPr/>
              </a:pPr>
              <a:r>
                <a:rPr lang="ko-KO" altLang="ko-KO" sz="1600" b="1">
                  <a:solidFill>
                    <a:schemeClr val="bg1">
                      <a:lumMod val="50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예어</a:t>
              </a:r>
              <a:endParaRPr lang="en-US" sz="1600" b="1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+mn-ea"/>
                <a:sym typeface="Source Han Sans SC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485734" y="4302369"/>
            <a:ext cx="2732603" cy="465010"/>
            <a:chOff x="3002037" y="1465798"/>
            <a:chExt cx="7067433" cy="369332"/>
          </a:xfrm>
          <a:solidFill>
            <a:schemeClr val="accent1"/>
          </a:solidFill>
          <a:effectLst/>
        </p:grpSpPr>
        <p:sp>
          <p:nvSpPr>
            <p:cNvPr id="20" name="矩形 19"/>
            <p:cNvSpPr/>
            <p:nvPr/>
          </p:nvSpPr>
          <p:spPr bwMode="auto">
            <a:xfrm>
              <a:off x="3002037" y="1465798"/>
              <a:ext cx="7067433" cy="369332"/>
            </a:xfrm>
            <a:prstGeom prst="rect">
              <a:avLst/>
            </a:prstGeom>
            <a:grpFill/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92" tIns="60946" rIns="121892" bIns="60946" numCol="1" rtlCol="0" anchor="t" anchorCtr="0" compatLnSpc="1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200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21" name="TextBox 4"/>
            <p:cNvSpPr txBox="1"/>
            <p:nvPr/>
          </p:nvSpPr>
          <p:spPr>
            <a:xfrm>
              <a:off x="3691437" y="1501441"/>
              <a:ext cx="5688631" cy="26629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normAutofit/>
            </a:bodyPr>
            <a:lstStyle/>
            <a:p>
              <a:pPr algn="ctr"/>
              <a:r>
                <a:rPr lang="ko-KO" altLang="ko-KO" sz="1600">
                  <a:solidFill>
                    <a:srgbClr val="F8F8F8"/>
                  </a:solidFill>
                  <a:latin typeface="NanumGothic"/>
                  <a:ea typeface="NanumGothic"/>
                  <a:sym typeface="Source Han Sans SC"/>
                </a:rPr>
                <a:t>키워드1</a:t>
              </a:r>
              <a:endParaRPr lang="zh-CN" altLang="en-US" sz="1600">
                <a:solidFill>
                  <a:srgbClr val="F8F8F8"/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796880" y="4302369"/>
            <a:ext cx="2732603" cy="465010"/>
            <a:chOff x="3002037" y="1465798"/>
            <a:chExt cx="7067433" cy="369332"/>
          </a:xfrm>
          <a:solidFill>
            <a:schemeClr val="accent2"/>
          </a:solidFill>
          <a:effectLst/>
        </p:grpSpPr>
        <p:sp>
          <p:nvSpPr>
            <p:cNvPr id="24" name="矩形 23"/>
            <p:cNvSpPr/>
            <p:nvPr/>
          </p:nvSpPr>
          <p:spPr bwMode="auto">
            <a:xfrm>
              <a:off x="3002037" y="1465798"/>
              <a:ext cx="7067433" cy="369332"/>
            </a:xfrm>
            <a:prstGeom prst="rect">
              <a:avLst/>
            </a:prstGeom>
            <a:grpFill/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92" tIns="60946" rIns="121892" bIns="60946" numCol="1" rtlCol="0" anchor="t" anchorCtr="0" compatLnSpc="1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200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25" name="TextBox 4"/>
            <p:cNvSpPr txBox="1"/>
            <p:nvPr/>
          </p:nvSpPr>
          <p:spPr>
            <a:xfrm>
              <a:off x="3691437" y="1501441"/>
              <a:ext cx="5688631" cy="26629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normAutofit/>
            </a:bodyPr>
            <a:lstStyle/>
            <a:p>
              <a:pPr algn="ctr"/>
              <a:r>
                <a:rPr lang="ko-KO" altLang="ko-KO" sz="1600">
                  <a:solidFill>
                    <a:srgbClr val="F8F8F8"/>
                  </a:solidFill>
                  <a:latin typeface="NanumGothic"/>
                  <a:ea typeface="NanumGothic"/>
                  <a:sym typeface="Source Han Sans SC"/>
                </a:rPr>
                <a:t>키워드2</a:t>
              </a:r>
              <a:endParaRPr lang="en-US" altLang="zh-CN" sz="1600">
                <a:solidFill>
                  <a:srgbClr val="F8F8F8"/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074578" y="4302369"/>
            <a:ext cx="2732603" cy="465010"/>
            <a:chOff x="3002037" y="1465798"/>
            <a:chExt cx="7067433" cy="369332"/>
          </a:xfrm>
          <a:solidFill>
            <a:schemeClr val="accent1"/>
          </a:solidFill>
          <a:effectLst/>
        </p:grpSpPr>
        <p:sp>
          <p:nvSpPr>
            <p:cNvPr id="28" name="矩形 27"/>
            <p:cNvSpPr/>
            <p:nvPr/>
          </p:nvSpPr>
          <p:spPr bwMode="auto">
            <a:xfrm>
              <a:off x="3002037" y="1465798"/>
              <a:ext cx="7067433" cy="369332"/>
            </a:xfrm>
            <a:prstGeom prst="rect">
              <a:avLst/>
            </a:prstGeom>
            <a:grpFill/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892" tIns="60946" rIns="121892" bIns="60946" numCol="1" rtlCol="0" anchor="t" anchorCtr="0" compatLnSpc="1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200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29" name="TextBox 4"/>
            <p:cNvSpPr txBox="1"/>
            <p:nvPr/>
          </p:nvSpPr>
          <p:spPr>
            <a:xfrm>
              <a:off x="3691436" y="1501441"/>
              <a:ext cx="5688631" cy="26629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normAutofit/>
            </a:bodyPr>
            <a:lstStyle/>
            <a:p>
              <a:pPr algn="ctr"/>
              <a:r>
                <a:rPr lang="ko-KO" altLang="ko-KO" sz="1600">
                  <a:solidFill>
                    <a:srgbClr val="F8F8F8"/>
                  </a:solidFill>
                  <a:latin typeface="NanumGothic"/>
                  <a:ea typeface="NanumGothic"/>
                  <a:sym typeface="Source Han Sans SC"/>
                </a:rPr>
                <a:t>키워드3</a:t>
              </a:r>
              <a:endParaRPr lang="en-US" altLang="zh-CN" sz="1600">
                <a:solidFill>
                  <a:srgbClr val="F8F8F8"/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sp>
        <p:nvSpPr>
          <p:cNvPr id="33" name="TextBox 23"/>
          <p:cNvSpPr txBox="1"/>
          <p:nvPr/>
        </p:nvSpPr>
        <p:spPr>
          <a:xfrm>
            <a:off x="1722649" y="5372413"/>
            <a:ext cx="2116124" cy="4572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ko-KO" altLang="ko-KO" sz="12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en-US" altLang="zh-CN" sz="12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方正姚体" panose="02010601030101010101" pitchFamily="2" charset="-122"/>
              <a:sym typeface="Source Han Sans SC"/>
            </a:endParaRPr>
          </a:p>
        </p:txBody>
      </p:sp>
      <p:sp>
        <p:nvSpPr>
          <p:cNvPr id="34" name="TextBox 24"/>
          <p:cNvSpPr txBox="1"/>
          <p:nvPr/>
        </p:nvSpPr>
        <p:spPr>
          <a:xfrm>
            <a:off x="1722649" y="5012342"/>
            <a:ext cx="1308186" cy="3048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ko-KO" altLang="ko-KO" sz="1400" b="1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키워드1</a:t>
            </a:r>
            <a:endParaRPr lang="zh-CN" altLang="en-US" sz="1400" b="1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35" name="TextBox 23"/>
          <p:cNvSpPr txBox="1"/>
          <p:nvPr/>
        </p:nvSpPr>
        <p:spPr>
          <a:xfrm>
            <a:off x="4981051" y="5372413"/>
            <a:ext cx="2116124" cy="4572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ko-KO" altLang="ko-KO" sz="12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en-US" altLang="zh-CN" sz="12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方正姚体" panose="02010601030101010101" pitchFamily="2" charset="-122"/>
              <a:sym typeface="Source Han Sans SC"/>
            </a:endParaRPr>
          </a:p>
        </p:txBody>
      </p:sp>
      <p:sp>
        <p:nvSpPr>
          <p:cNvPr id="36" name="TextBox 24"/>
          <p:cNvSpPr txBox="1"/>
          <p:nvPr/>
        </p:nvSpPr>
        <p:spPr>
          <a:xfrm>
            <a:off x="4981051" y="5012342"/>
            <a:ext cx="1308186" cy="3048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ko-KO" altLang="ko-KO" sz="1400" b="1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키워드2</a:t>
            </a:r>
            <a:endParaRPr lang="en-US" altLang="zh-CN" sz="1400" b="1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37" name="TextBox 23"/>
          <p:cNvSpPr txBox="1"/>
          <p:nvPr/>
        </p:nvSpPr>
        <p:spPr>
          <a:xfrm>
            <a:off x="8293995" y="5372413"/>
            <a:ext cx="2116124" cy="4572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ko-KO" altLang="ko-KO" sz="12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en-US" altLang="zh-CN" sz="12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方正姚体" panose="02010601030101010101" pitchFamily="2" charset="-122"/>
              <a:sym typeface="Source Han Sans SC"/>
            </a:endParaRPr>
          </a:p>
        </p:txBody>
      </p:sp>
      <p:sp>
        <p:nvSpPr>
          <p:cNvPr id="38" name="TextBox 24"/>
          <p:cNvSpPr txBox="1"/>
          <p:nvPr/>
        </p:nvSpPr>
        <p:spPr>
          <a:xfrm>
            <a:off x="8293995" y="5012342"/>
            <a:ext cx="1308186" cy="3048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ko-KO" altLang="ko-KO" sz="1400" b="1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키워드3</a:t>
            </a:r>
            <a:endParaRPr lang="en-US" altLang="zh-CN" sz="1400" b="1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25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325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3750"/>
                            </p:stCondLst>
                            <p:childTnLst>
                              <p:par>
                                <p:cTn id="2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4250"/>
                            </p:stCondLst>
                            <p:childTnLst>
                              <p:par>
                                <p:cTn id="3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4750"/>
                            </p:stCondLst>
                            <p:childTnLst>
                              <p:par>
                                <p:cTn id="3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5250"/>
                            </p:stCondLst>
                            <p:childTnLst>
                              <p:par>
                                <p:cTn id="4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5750"/>
                            </p:stCondLst>
                            <p:childTnLst>
                              <p:par>
                                <p:cTn id="4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"/>
          <p:cNvSpPr/>
          <p:nvPr/>
        </p:nvSpPr>
        <p:spPr bwMode="auto">
          <a:xfrm>
            <a:off x="921385" y="2204720"/>
            <a:ext cx="1455420" cy="1445260"/>
          </a:xfrm>
          <a:custGeom>
            <a:avLst/>
            <a:gdLst>
              <a:gd name="T0" fmla="+- 0 10800 961"/>
              <a:gd name="T1" fmla="*/ T0 w 19679"/>
              <a:gd name="T2" fmla="*/ 10800 h 21600"/>
              <a:gd name="T3" fmla="+- 0 10800 961"/>
              <a:gd name="T4" fmla="*/ T3 w 19679"/>
              <a:gd name="T5" fmla="*/ 10800 h 21600"/>
              <a:gd name="T6" fmla="+- 0 10800 961"/>
              <a:gd name="T7" fmla="*/ T6 w 19679"/>
              <a:gd name="T8" fmla="*/ 10800 h 21600"/>
              <a:gd name="T9" fmla="+- 0 10800 961"/>
              <a:gd name="T10" fmla="*/ T9 w 19679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9679" h="21600">
                <a:moveTo>
                  <a:pt x="9838" y="0"/>
                </a:moveTo>
                <a:cubicBezTo>
                  <a:pt x="7321" y="0"/>
                  <a:pt x="4802" y="1061"/>
                  <a:pt x="2881" y="3185"/>
                </a:cubicBezTo>
                <a:cubicBezTo>
                  <a:pt x="-961" y="7433"/>
                  <a:pt x="-961" y="14319"/>
                  <a:pt x="2881" y="18566"/>
                </a:cubicBezTo>
                <a:cubicBezTo>
                  <a:pt x="4162" y="19983"/>
                  <a:pt x="5714" y="20915"/>
                  <a:pt x="7349" y="21387"/>
                </a:cubicBezTo>
                <a:cubicBezTo>
                  <a:pt x="7502" y="20105"/>
                  <a:pt x="7606" y="18839"/>
                  <a:pt x="7040" y="17627"/>
                </a:cubicBezTo>
                <a:cubicBezTo>
                  <a:pt x="6734" y="16971"/>
                  <a:pt x="6508" y="15994"/>
                  <a:pt x="6456" y="15252"/>
                </a:cubicBezTo>
                <a:cubicBezTo>
                  <a:pt x="6401" y="14476"/>
                  <a:pt x="6337" y="13689"/>
                  <a:pt x="6443" y="12919"/>
                </a:cubicBezTo>
                <a:cubicBezTo>
                  <a:pt x="6519" y="12364"/>
                  <a:pt x="6597" y="11933"/>
                  <a:pt x="7092" y="11661"/>
                </a:cubicBezTo>
                <a:cubicBezTo>
                  <a:pt x="7371" y="11509"/>
                  <a:pt x="7879" y="11601"/>
                  <a:pt x="7981" y="11271"/>
                </a:cubicBezTo>
                <a:cubicBezTo>
                  <a:pt x="8218" y="10496"/>
                  <a:pt x="8931" y="10470"/>
                  <a:pt x="9550" y="10696"/>
                </a:cubicBezTo>
                <a:cubicBezTo>
                  <a:pt x="9537" y="9892"/>
                  <a:pt x="10640" y="9462"/>
                  <a:pt x="11187" y="9814"/>
                </a:cubicBezTo>
                <a:cubicBezTo>
                  <a:pt x="11217" y="8792"/>
                  <a:pt x="11241" y="7794"/>
                  <a:pt x="11299" y="6770"/>
                </a:cubicBezTo>
                <a:cubicBezTo>
                  <a:pt x="11331" y="6199"/>
                  <a:pt x="11040" y="4873"/>
                  <a:pt x="11691" y="4630"/>
                </a:cubicBezTo>
                <a:cubicBezTo>
                  <a:pt x="12334" y="4389"/>
                  <a:pt x="12636" y="5057"/>
                  <a:pt x="12665" y="5661"/>
                </a:cubicBezTo>
                <a:cubicBezTo>
                  <a:pt x="12687" y="6109"/>
                  <a:pt x="12630" y="6559"/>
                  <a:pt x="12621" y="7008"/>
                </a:cubicBezTo>
                <a:cubicBezTo>
                  <a:pt x="12615" y="7348"/>
                  <a:pt x="12656" y="7708"/>
                  <a:pt x="12632" y="8051"/>
                </a:cubicBezTo>
                <a:cubicBezTo>
                  <a:pt x="12567" y="8966"/>
                  <a:pt x="12574" y="9833"/>
                  <a:pt x="12541" y="10751"/>
                </a:cubicBezTo>
                <a:cubicBezTo>
                  <a:pt x="12523" y="11234"/>
                  <a:pt x="12603" y="11706"/>
                  <a:pt x="12603" y="12187"/>
                </a:cubicBezTo>
                <a:cubicBezTo>
                  <a:pt x="12603" y="12720"/>
                  <a:pt x="12787" y="12862"/>
                  <a:pt x="13052" y="13278"/>
                </a:cubicBezTo>
                <a:cubicBezTo>
                  <a:pt x="13598" y="14135"/>
                  <a:pt x="13067" y="14687"/>
                  <a:pt x="12834" y="15484"/>
                </a:cubicBezTo>
                <a:cubicBezTo>
                  <a:pt x="12622" y="16211"/>
                  <a:pt x="12162" y="16649"/>
                  <a:pt x="11725" y="17205"/>
                </a:cubicBezTo>
                <a:cubicBezTo>
                  <a:pt x="11085" y="18018"/>
                  <a:pt x="11420" y="19826"/>
                  <a:pt x="11447" y="20807"/>
                </a:cubicBezTo>
                <a:cubicBezTo>
                  <a:pt x="11454" y="21060"/>
                  <a:pt x="11442" y="21335"/>
                  <a:pt x="11436" y="21600"/>
                </a:cubicBezTo>
                <a:cubicBezTo>
                  <a:pt x="13398" y="21244"/>
                  <a:pt x="15284" y="20239"/>
                  <a:pt x="16796" y="18566"/>
                </a:cubicBezTo>
                <a:cubicBezTo>
                  <a:pt x="20638" y="14319"/>
                  <a:pt x="20638" y="7433"/>
                  <a:pt x="16796" y="3185"/>
                </a:cubicBezTo>
                <a:cubicBezTo>
                  <a:pt x="14875" y="1061"/>
                  <a:pt x="12356" y="0"/>
                  <a:pt x="98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sz="2400">
              <a:latin typeface="Elsie" panose="02000000000000000000" charset="0"/>
              <a:sym typeface="Source Han Sans SC"/>
            </a:endParaRPr>
          </a:p>
        </p:txBody>
      </p:sp>
      <p:sp>
        <p:nvSpPr>
          <p:cNvPr id="19" name="TextBox 31"/>
          <p:cNvSpPr txBox="1"/>
          <p:nvPr/>
        </p:nvSpPr>
        <p:spPr bwMode="auto">
          <a:xfrm>
            <a:off x="719455" y="4112895"/>
            <a:ext cx="2040890" cy="2832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0" tIns="0" rIns="0" bIns="0" anchor="ctr" anchorCtr="1">
            <a:normAutofit lnSpcReduction="10000"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marL="0" lvl="1" algn="ctr"/>
            <a:r>
              <a:rPr lang="ko-KO" altLang="ko-KO" sz="1865" b="1">
                <a:solidFill>
                  <a:schemeClr val="accent1"/>
                </a:solidFill>
                <a:latin typeface="NanumGothic"/>
                <a:ea typeface="NanumGothic"/>
                <a:sym typeface="Source Han Sans SC"/>
              </a:rPr>
              <a:t>키워드1</a:t>
            </a:r>
            <a:endParaRPr lang="zh-CN" altLang="en-US" sz="1865" b="1">
              <a:solidFill>
                <a:schemeClr val="accent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0" name="TextBox 32"/>
          <p:cNvSpPr txBox="1"/>
          <p:nvPr/>
        </p:nvSpPr>
        <p:spPr bwMode="auto">
          <a:xfrm>
            <a:off x="970280" y="4912995"/>
            <a:ext cx="1520825" cy="5740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 anchor="t" anchorCtr="1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ctr">
              <a:lnSpc>
                <a:spcPct val="100000"/>
              </a:lnSpc>
              <a:defRPr/>
            </a:pPr>
            <a:r>
              <a:rPr lang="ko-KO" altLang="ko-KO" sz="700"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200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2897313" y="2204864"/>
            <a:ext cx="2041028" cy="2191243"/>
            <a:chOff x="2172984" y="1653648"/>
            <a:chExt cx="1530771" cy="1643432"/>
          </a:xfrm>
        </p:grpSpPr>
        <p:sp>
          <p:nvSpPr>
            <p:cNvPr id="22" name="Freeform: Shape 5"/>
            <p:cNvSpPr/>
            <p:nvPr/>
          </p:nvSpPr>
          <p:spPr bwMode="auto">
            <a:xfrm>
              <a:off x="2358647" y="1653648"/>
              <a:ext cx="1091329" cy="1083888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40" y="0"/>
                  </a:moveTo>
                  <a:cubicBezTo>
                    <a:pt x="7322" y="0"/>
                    <a:pt x="4802" y="1061"/>
                    <a:pt x="2881" y="3185"/>
                  </a:cubicBezTo>
                  <a:cubicBezTo>
                    <a:pt x="-961" y="7432"/>
                    <a:pt x="-961" y="14317"/>
                    <a:pt x="2881" y="18564"/>
                  </a:cubicBezTo>
                  <a:cubicBezTo>
                    <a:pt x="4403" y="20245"/>
                    <a:pt x="6299" y="21250"/>
                    <a:pt x="8273" y="21599"/>
                  </a:cubicBezTo>
                  <a:cubicBezTo>
                    <a:pt x="8280" y="21196"/>
                    <a:pt x="8288" y="20786"/>
                    <a:pt x="8291" y="20399"/>
                  </a:cubicBezTo>
                  <a:cubicBezTo>
                    <a:pt x="8298" y="19449"/>
                    <a:pt x="7895" y="18952"/>
                    <a:pt x="7454" y="18205"/>
                  </a:cubicBezTo>
                  <a:cubicBezTo>
                    <a:pt x="7100" y="17604"/>
                    <a:pt x="7030" y="16970"/>
                    <a:pt x="6909" y="16284"/>
                  </a:cubicBezTo>
                  <a:cubicBezTo>
                    <a:pt x="6776" y="15533"/>
                    <a:pt x="6599" y="14888"/>
                    <a:pt x="6753" y="14112"/>
                  </a:cubicBezTo>
                  <a:cubicBezTo>
                    <a:pt x="6887" y="13434"/>
                    <a:pt x="7281" y="13322"/>
                    <a:pt x="7787" y="13110"/>
                  </a:cubicBezTo>
                  <a:cubicBezTo>
                    <a:pt x="7554" y="12673"/>
                    <a:pt x="7406" y="12140"/>
                    <a:pt x="7790" y="11734"/>
                  </a:cubicBezTo>
                  <a:cubicBezTo>
                    <a:pt x="8060" y="11449"/>
                    <a:pt x="8680" y="11481"/>
                    <a:pt x="8951" y="11734"/>
                  </a:cubicBezTo>
                  <a:cubicBezTo>
                    <a:pt x="8952" y="10799"/>
                    <a:pt x="8650" y="9866"/>
                    <a:pt x="8398" y="8977"/>
                  </a:cubicBezTo>
                  <a:cubicBezTo>
                    <a:pt x="8241" y="8425"/>
                    <a:pt x="8213" y="7832"/>
                    <a:pt x="8068" y="7277"/>
                  </a:cubicBezTo>
                  <a:cubicBezTo>
                    <a:pt x="7963" y="6878"/>
                    <a:pt x="7786" y="6442"/>
                    <a:pt x="7764" y="6025"/>
                  </a:cubicBezTo>
                  <a:cubicBezTo>
                    <a:pt x="7707" y="4971"/>
                    <a:pt x="8821" y="5095"/>
                    <a:pt x="9034" y="6016"/>
                  </a:cubicBezTo>
                  <a:cubicBezTo>
                    <a:pt x="9248" y="6940"/>
                    <a:pt x="9675" y="8095"/>
                    <a:pt x="9790" y="9038"/>
                  </a:cubicBezTo>
                  <a:cubicBezTo>
                    <a:pt x="9832" y="9377"/>
                    <a:pt x="10225" y="11269"/>
                    <a:pt x="10518" y="11269"/>
                  </a:cubicBezTo>
                  <a:cubicBezTo>
                    <a:pt x="11000" y="11269"/>
                    <a:pt x="11177" y="9653"/>
                    <a:pt x="11285" y="9325"/>
                  </a:cubicBezTo>
                  <a:cubicBezTo>
                    <a:pt x="11460" y="8791"/>
                    <a:pt x="11555" y="8186"/>
                    <a:pt x="11596" y="7616"/>
                  </a:cubicBezTo>
                  <a:cubicBezTo>
                    <a:pt x="11626" y="7204"/>
                    <a:pt x="11663" y="6834"/>
                    <a:pt x="11804" y="6450"/>
                  </a:cubicBezTo>
                  <a:cubicBezTo>
                    <a:pt x="12132" y="5554"/>
                    <a:pt x="12881" y="5794"/>
                    <a:pt x="12976" y="6728"/>
                  </a:cubicBezTo>
                  <a:cubicBezTo>
                    <a:pt x="13032" y="7273"/>
                    <a:pt x="12812" y="7796"/>
                    <a:pt x="12776" y="8337"/>
                  </a:cubicBezTo>
                  <a:cubicBezTo>
                    <a:pt x="12740" y="8882"/>
                    <a:pt x="12629" y="9500"/>
                    <a:pt x="12459" y="10026"/>
                  </a:cubicBezTo>
                  <a:cubicBezTo>
                    <a:pt x="12320" y="10457"/>
                    <a:pt x="12422" y="10912"/>
                    <a:pt x="12334" y="11364"/>
                  </a:cubicBezTo>
                  <a:cubicBezTo>
                    <a:pt x="12243" y="11837"/>
                    <a:pt x="12155" y="12146"/>
                    <a:pt x="12267" y="12628"/>
                  </a:cubicBezTo>
                  <a:cubicBezTo>
                    <a:pt x="12513" y="13688"/>
                    <a:pt x="12427" y="14900"/>
                    <a:pt x="12454" y="15850"/>
                  </a:cubicBezTo>
                  <a:cubicBezTo>
                    <a:pt x="12478" y="16701"/>
                    <a:pt x="12402" y="17232"/>
                    <a:pt x="12215" y="18058"/>
                  </a:cubicBezTo>
                  <a:cubicBezTo>
                    <a:pt x="11974" y="19124"/>
                    <a:pt x="12145" y="20145"/>
                    <a:pt x="12111" y="21258"/>
                  </a:cubicBezTo>
                  <a:cubicBezTo>
                    <a:pt x="12109" y="21322"/>
                    <a:pt x="12110" y="21381"/>
                    <a:pt x="12108" y="21444"/>
                  </a:cubicBezTo>
                  <a:cubicBezTo>
                    <a:pt x="13826" y="20996"/>
                    <a:pt x="15456" y="20044"/>
                    <a:pt x="16796" y="18564"/>
                  </a:cubicBezTo>
                  <a:cubicBezTo>
                    <a:pt x="20638" y="14317"/>
                    <a:pt x="20639" y="7432"/>
                    <a:pt x="16796" y="3185"/>
                  </a:cubicBezTo>
                  <a:cubicBezTo>
                    <a:pt x="14875" y="1061"/>
                    <a:pt x="12358" y="0"/>
                    <a:pt x="98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7" name="TextBox 29"/>
            <p:cNvSpPr txBox="1"/>
            <p:nvPr/>
          </p:nvSpPr>
          <p:spPr bwMode="auto">
            <a:xfrm>
              <a:off x="2172984" y="3084807"/>
              <a:ext cx="1530771" cy="21227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0" tIns="0" rIns="0" bIns="0" anchor="ctr" anchorCtr="1">
              <a:normAutofit lnSpcReduction="1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 algn="ctr"/>
              <a:r>
                <a:rPr lang="ko-KO" altLang="ko-KO" sz="1865" b="1">
                  <a:solidFill>
                    <a:schemeClr val="accent2"/>
                  </a:solidFill>
                  <a:latin typeface="NanumGothic"/>
                  <a:ea typeface="NanumGothic"/>
                  <a:sym typeface="Source Han Sans SC"/>
                </a:rPr>
                <a:t>키워드2</a:t>
              </a:r>
              <a:endParaRPr lang="en-US" altLang="zh-CN" sz="1865" b="1">
                <a:solidFill>
                  <a:schemeClr val="accent2"/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075487" y="2204864"/>
            <a:ext cx="2041028" cy="2191243"/>
            <a:chOff x="3806615" y="1653648"/>
            <a:chExt cx="1530771" cy="1643432"/>
          </a:xfrm>
        </p:grpSpPr>
        <p:sp>
          <p:nvSpPr>
            <p:cNvPr id="23" name="Freeform: Shape 8"/>
            <p:cNvSpPr/>
            <p:nvPr/>
          </p:nvSpPr>
          <p:spPr bwMode="auto">
            <a:xfrm>
              <a:off x="4026644" y="1653648"/>
              <a:ext cx="1091329" cy="1082027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40" y="0"/>
                  </a:moveTo>
                  <a:cubicBezTo>
                    <a:pt x="7322" y="0"/>
                    <a:pt x="4802" y="1063"/>
                    <a:pt x="2881" y="3190"/>
                  </a:cubicBezTo>
                  <a:cubicBezTo>
                    <a:pt x="-961" y="7445"/>
                    <a:pt x="-961" y="14344"/>
                    <a:pt x="2881" y="18598"/>
                  </a:cubicBezTo>
                  <a:cubicBezTo>
                    <a:pt x="4337" y="20210"/>
                    <a:pt x="6134" y="21209"/>
                    <a:pt x="8016" y="21600"/>
                  </a:cubicBezTo>
                  <a:cubicBezTo>
                    <a:pt x="8154" y="20857"/>
                    <a:pt x="8137" y="20064"/>
                    <a:pt x="8049" y="19309"/>
                  </a:cubicBezTo>
                  <a:cubicBezTo>
                    <a:pt x="7981" y="18720"/>
                    <a:pt x="7552" y="18189"/>
                    <a:pt x="7389" y="17614"/>
                  </a:cubicBezTo>
                  <a:cubicBezTo>
                    <a:pt x="7066" y="16467"/>
                    <a:pt x="6898" y="15510"/>
                    <a:pt x="6898" y="14297"/>
                  </a:cubicBezTo>
                  <a:cubicBezTo>
                    <a:pt x="6898" y="13719"/>
                    <a:pt x="6390" y="12905"/>
                    <a:pt x="7171" y="12234"/>
                  </a:cubicBezTo>
                  <a:cubicBezTo>
                    <a:pt x="7405" y="12033"/>
                    <a:pt x="7717" y="12156"/>
                    <a:pt x="7748" y="11802"/>
                  </a:cubicBezTo>
                  <a:cubicBezTo>
                    <a:pt x="7766" y="11598"/>
                    <a:pt x="7754" y="11382"/>
                    <a:pt x="7709" y="11184"/>
                  </a:cubicBezTo>
                  <a:cubicBezTo>
                    <a:pt x="7551" y="10484"/>
                    <a:pt x="7369" y="9823"/>
                    <a:pt x="7288" y="9106"/>
                  </a:cubicBezTo>
                  <a:cubicBezTo>
                    <a:pt x="7219" y="8496"/>
                    <a:pt x="7152" y="7823"/>
                    <a:pt x="7018" y="7227"/>
                  </a:cubicBezTo>
                  <a:cubicBezTo>
                    <a:pt x="6929" y="6833"/>
                    <a:pt x="6938" y="5868"/>
                    <a:pt x="7574" y="6099"/>
                  </a:cubicBezTo>
                  <a:cubicBezTo>
                    <a:pt x="8112" y="6295"/>
                    <a:pt x="8202" y="7091"/>
                    <a:pt x="8237" y="7613"/>
                  </a:cubicBezTo>
                  <a:cubicBezTo>
                    <a:pt x="8321" y="8873"/>
                    <a:pt x="8637" y="10157"/>
                    <a:pt x="9011" y="11356"/>
                  </a:cubicBezTo>
                  <a:cubicBezTo>
                    <a:pt x="9365" y="11088"/>
                    <a:pt x="9136" y="10567"/>
                    <a:pt x="9154" y="10200"/>
                  </a:cubicBezTo>
                  <a:cubicBezTo>
                    <a:pt x="9177" y="9704"/>
                    <a:pt x="9200" y="9216"/>
                    <a:pt x="9232" y="8724"/>
                  </a:cubicBezTo>
                  <a:cubicBezTo>
                    <a:pt x="9272" y="8096"/>
                    <a:pt x="9103" y="7497"/>
                    <a:pt x="9193" y="6859"/>
                  </a:cubicBezTo>
                  <a:cubicBezTo>
                    <a:pt x="9254" y="6428"/>
                    <a:pt x="9119" y="5797"/>
                    <a:pt x="9432" y="5449"/>
                  </a:cubicBezTo>
                  <a:cubicBezTo>
                    <a:pt x="9728" y="5121"/>
                    <a:pt x="10265" y="5332"/>
                    <a:pt x="10372" y="5757"/>
                  </a:cubicBezTo>
                  <a:cubicBezTo>
                    <a:pt x="10522" y="6349"/>
                    <a:pt x="10388" y="7074"/>
                    <a:pt x="10370" y="7676"/>
                  </a:cubicBezTo>
                  <a:cubicBezTo>
                    <a:pt x="10349" y="8368"/>
                    <a:pt x="10560" y="9005"/>
                    <a:pt x="10560" y="9696"/>
                  </a:cubicBezTo>
                  <a:cubicBezTo>
                    <a:pt x="10560" y="10149"/>
                    <a:pt x="10351" y="10721"/>
                    <a:pt x="10609" y="11135"/>
                  </a:cubicBezTo>
                  <a:cubicBezTo>
                    <a:pt x="11006" y="10952"/>
                    <a:pt x="10975" y="10063"/>
                    <a:pt x="11079" y="9653"/>
                  </a:cubicBezTo>
                  <a:cubicBezTo>
                    <a:pt x="11169" y="9299"/>
                    <a:pt x="11287" y="9000"/>
                    <a:pt x="11337" y="8629"/>
                  </a:cubicBezTo>
                  <a:cubicBezTo>
                    <a:pt x="11370" y="8376"/>
                    <a:pt x="11464" y="8074"/>
                    <a:pt x="11464" y="7791"/>
                  </a:cubicBezTo>
                  <a:cubicBezTo>
                    <a:pt x="11464" y="7264"/>
                    <a:pt x="11488" y="6489"/>
                    <a:pt x="11843" y="6071"/>
                  </a:cubicBezTo>
                  <a:cubicBezTo>
                    <a:pt x="12136" y="5726"/>
                    <a:pt x="12824" y="5844"/>
                    <a:pt x="12916" y="6347"/>
                  </a:cubicBezTo>
                  <a:cubicBezTo>
                    <a:pt x="13046" y="7049"/>
                    <a:pt x="12637" y="7834"/>
                    <a:pt x="12597" y="8539"/>
                  </a:cubicBezTo>
                  <a:cubicBezTo>
                    <a:pt x="12556" y="9246"/>
                    <a:pt x="12525" y="9868"/>
                    <a:pt x="12308" y="10551"/>
                  </a:cubicBezTo>
                  <a:cubicBezTo>
                    <a:pt x="11919" y="11778"/>
                    <a:pt x="12431" y="13033"/>
                    <a:pt x="12225" y="14280"/>
                  </a:cubicBezTo>
                  <a:cubicBezTo>
                    <a:pt x="12091" y="15095"/>
                    <a:pt x="12382" y="15825"/>
                    <a:pt x="12256" y="16699"/>
                  </a:cubicBezTo>
                  <a:cubicBezTo>
                    <a:pt x="12204" y="17063"/>
                    <a:pt x="12041" y="17402"/>
                    <a:pt x="11916" y="17744"/>
                  </a:cubicBezTo>
                  <a:cubicBezTo>
                    <a:pt x="11833" y="17969"/>
                    <a:pt x="11607" y="18118"/>
                    <a:pt x="11607" y="18363"/>
                  </a:cubicBezTo>
                  <a:cubicBezTo>
                    <a:pt x="11607" y="19161"/>
                    <a:pt x="11789" y="19938"/>
                    <a:pt x="11781" y="20728"/>
                  </a:cubicBezTo>
                  <a:cubicBezTo>
                    <a:pt x="11778" y="21016"/>
                    <a:pt x="11753" y="21300"/>
                    <a:pt x="11734" y="21585"/>
                  </a:cubicBezTo>
                  <a:cubicBezTo>
                    <a:pt x="13589" y="21184"/>
                    <a:pt x="15359" y="20189"/>
                    <a:pt x="16796" y="18598"/>
                  </a:cubicBezTo>
                  <a:cubicBezTo>
                    <a:pt x="20638" y="14344"/>
                    <a:pt x="20638" y="7445"/>
                    <a:pt x="16796" y="3190"/>
                  </a:cubicBezTo>
                  <a:cubicBezTo>
                    <a:pt x="14875" y="1063"/>
                    <a:pt x="12358" y="0"/>
                    <a:pt x="98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5" name="TextBox 27"/>
            <p:cNvSpPr txBox="1"/>
            <p:nvPr/>
          </p:nvSpPr>
          <p:spPr bwMode="auto">
            <a:xfrm>
              <a:off x="3806615" y="3084807"/>
              <a:ext cx="1530771" cy="21227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0" tIns="0" rIns="0" bIns="0" anchor="ctr" anchorCtr="1">
              <a:normAutofit lnSpcReduction="1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 algn="ctr"/>
              <a:r>
                <a:rPr lang="ko-KO" altLang="ko-KO" sz="1865" b="1">
                  <a:solidFill>
                    <a:schemeClr val="accent3"/>
                  </a:solidFill>
                  <a:latin typeface="NanumGothic"/>
                  <a:ea typeface="NanumGothic"/>
                  <a:sym typeface="Source Han Sans SC"/>
                </a:rPr>
                <a:t>키워드3</a:t>
              </a:r>
              <a:endParaRPr lang="en-US" altLang="zh-CN" sz="1865" b="1">
                <a:solidFill>
                  <a:schemeClr val="accent3"/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253662" y="2204864"/>
            <a:ext cx="2041028" cy="2191243"/>
            <a:chOff x="5440246" y="1653648"/>
            <a:chExt cx="1530771" cy="1643432"/>
          </a:xfrm>
        </p:grpSpPr>
        <p:sp>
          <p:nvSpPr>
            <p:cNvPr id="24" name="Freeform: Shape 11"/>
            <p:cNvSpPr/>
            <p:nvPr/>
          </p:nvSpPr>
          <p:spPr bwMode="auto">
            <a:xfrm>
              <a:off x="5694020" y="1653648"/>
              <a:ext cx="1091329" cy="1083267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40" y="0"/>
                  </a:moveTo>
                  <a:cubicBezTo>
                    <a:pt x="7322" y="0"/>
                    <a:pt x="4802" y="1061"/>
                    <a:pt x="2881" y="3186"/>
                  </a:cubicBezTo>
                  <a:cubicBezTo>
                    <a:pt x="-961" y="7434"/>
                    <a:pt x="-961" y="14323"/>
                    <a:pt x="2881" y="18571"/>
                  </a:cubicBezTo>
                  <a:cubicBezTo>
                    <a:pt x="4240" y="20074"/>
                    <a:pt x="5899" y="21033"/>
                    <a:pt x="7644" y="21473"/>
                  </a:cubicBezTo>
                  <a:cubicBezTo>
                    <a:pt x="7648" y="21252"/>
                    <a:pt x="7643" y="21031"/>
                    <a:pt x="7605" y="20818"/>
                  </a:cubicBezTo>
                  <a:cubicBezTo>
                    <a:pt x="7431" y="19848"/>
                    <a:pt x="7313" y="18994"/>
                    <a:pt x="7026" y="18045"/>
                  </a:cubicBezTo>
                  <a:cubicBezTo>
                    <a:pt x="6736" y="17091"/>
                    <a:pt x="6626" y="16134"/>
                    <a:pt x="6475" y="15147"/>
                  </a:cubicBezTo>
                  <a:cubicBezTo>
                    <a:pt x="6317" y="14118"/>
                    <a:pt x="6608" y="13106"/>
                    <a:pt x="6306" y="12092"/>
                  </a:cubicBezTo>
                  <a:cubicBezTo>
                    <a:pt x="6068" y="11295"/>
                    <a:pt x="5814" y="10409"/>
                    <a:pt x="5698" y="9570"/>
                  </a:cubicBezTo>
                  <a:cubicBezTo>
                    <a:pt x="5650" y="9227"/>
                    <a:pt x="5530" y="8463"/>
                    <a:pt x="5937" y="8323"/>
                  </a:cubicBezTo>
                  <a:cubicBezTo>
                    <a:pt x="6319" y="8202"/>
                    <a:pt x="6444" y="8426"/>
                    <a:pt x="6597" y="8694"/>
                  </a:cubicBezTo>
                  <a:cubicBezTo>
                    <a:pt x="6826" y="9095"/>
                    <a:pt x="6874" y="9335"/>
                    <a:pt x="6896" y="9794"/>
                  </a:cubicBezTo>
                  <a:cubicBezTo>
                    <a:pt x="6922" y="10356"/>
                    <a:pt x="7199" y="10966"/>
                    <a:pt x="7353" y="11498"/>
                  </a:cubicBezTo>
                  <a:cubicBezTo>
                    <a:pt x="7384" y="11604"/>
                    <a:pt x="7694" y="12372"/>
                    <a:pt x="7829" y="11989"/>
                  </a:cubicBezTo>
                  <a:cubicBezTo>
                    <a:pt x="7961" y="11613"/>
                    <a:pt x="7889" y="11440"/>
                    <a:pt x="7826" y="11032"/>
                  </a:cubicBezTo>
                  <a:cubicBezTo>
                    <a:pt x="7748" y="10528"/>
                    <a:pt x="7879" y="9965"/>
                    <a:pt x="7771" y="9461"/>
                  </a:cubicBezTo>
                  <a:cubicBezTo>
                    <a:pt x="7657" y="8925"/>
                    <a:pt x="7685" y="8198"/>
                    <a:pt x="7717" y="7645"/>
                  </a:cubicBezTo>
                  <a:cubicBezTo>
                    <a:pt x="7743" y="7191"/>
                    <a:pt x="7556" y="5321"/>
                    <a:pt x="8665" y="5823"/>
                  </a:cubicBezTo>
                  <a:cubicBezTo>
                    <a:pt x="8943" y="5949"/>
                    <a:pt x="8934" y="8058"/>
                    <a:pt x="8925" y="8734"/>
                  </a:cubicBezTo>
                  <a:cubicBezTo>
                    <a:pt x="8915" y="9462"/>
                    <a:pt x="8950" y="11499"/>
                    <a:pt x="9333" y="11495"/>
                  </a:cubicBezTo>
                  <a:cubicBezTo>
                    <a:pt x="9470" y="11428"/>
                    <a:pt x="9451" y="10067"/>
                    <a:pt x="9505" y="9814"/>
                  </a:cubicBezTo>
                  <a:cubicBezTo>
                    <a:pt x="9643" y="9155"/>
                    <a:pt x="9656" y="8384"/>
                    <a:pt x="9723" y="7705"/>
                  </a:cubicBezTo>
                  <a:cubicBezTo>
                    <a:pt x="9784" y="7081"/>
                    <a:pt x="9730" y="5332"/>
                    <a:pt x="10476" y="5280"/>
                  </a:cubicBezTo>
                  <a:cubicBezTo>
                    <a:pt x="11885" y="5280"/>
                    <a:pt x="10909" y="7410"/>
                    <a:pt x="10983" y="8191"/>
                  </a:cubicBezTo>
                  <a:cubicBezTo>
                    <a:pt x="11053" y="8931"/>
                    <a:pt x="10797" y="9574"/>
                    <a:pt x="10786" y="10311"/>
                  </a:cubicBezTo>
                  <a:cubicBezTo>
                    <a:pt x="10781" y="10633"/>
                    <a:pt x="10668" y="11163"/>
                    <a:pt x="10773" y="11406"/>
                  </a:cubicBezTo>
                  <a:cubicBezTo>
                    <a:pt x="11150" y="12020"/>
                    <a:pt x="11510" y="10640"/>
                    <a:pt x="11591" y="10417"/>
                  </a:cubicBezTo>
                  <a:cubicBezTo>
                    <a:pt x="11820" y="9795"/>
                    <a:pt x="12032" y="9181"/>
                    <a:pt x="12308" y="8581"/>
                  </a:cubicBezTo>
                  <a:cubicBezTo>
                    <a:pt x="12584" y="7983"/>
                    <a:pt x="12566" y="7077"/>
                    <a:pt x="13077" y="6633"/>
                  </a:cubicBezTo>
                  <a:cubicBezTo>
                    <a:pt x="13359" y="6509"/>
                    <a:pt x="13569" y="6509"/>
                    <a:pt x="13860" y="6771"/>
                  </a:cubicBezTo>
                  <a:cubicBezTo>
                    <a:pt x="14268" y="7257"/>
                    <a:pt x="13853" y="8101"/>
                    <a:pt x="13706" y="8619"/>
                  </a:cubicBezTo>
                  <a:cubicBezTo>
                    <a:pt x="13529" y="9246"/>
                    <a:pt x="13374" y="9862"/>
                    <a:pt x="13181" y="10483"/>
                  </a:cubicBezTo>
                  <a:cubicBezTo>
                    <a:pt x="12911" y="11356"/>
                    <a:pt x="12661" y="12302"/>
                    <a:pt x="12316" y="13135"/>
                  </a:cubicBezTo>
                  <a:cubicBezTo>
                    <a:pt x="12284" y="13214"/>
                    <a:pt x="12205" y="14203"/>
                    <a:pt x="12197" y="14463"/>
                  </a:cubicBezTo>
                  <a:cubicBezTo>
                    <a:pt x="12183" y="14897"/>
                    <a:pt x="12230" y="15346"/>
                    <a:pt x="12116" y="15770"/>
                  </a:cubicBezTo>
                  <a:cubicBezTo>
                    <a:pt x="12055" y="15997"/>
                    <a:pt x="12220" y="16247"/>
                    <a:pt x="12230" y="16505"/>
                  </a:cubicBezTo>
                  <a:cubicBezTo>
                    <a:pt x="12258" y="17188"/>
                    <a:pt x="11798" y="17805"/>
                    <a:pt x="11487" y="18359"/>
                  </a:cubicBezTo>
                  <a:cubicBezTo>
                    <a:pt x="11343" y="19093"/>
                    <a:pt x="11444" y="20004"/>
                    <a:pt x="11448" y="20755"/>
                  </a:cubicBezTo>
                  <a:cubicBezTo>
                    <a:pt x="11450" y="21036"/>
                    <a:pt x="11459" y="21317"/>
                    <a:pt x="11466" y="21599"/>
                  </a:cubicBezTo>
                  <a:cubicBezTo>
                    <a:pt x="13418" y="21239"/>
                    <a:pt x="15290" y="20236"/>
                    <a:pt x="16796" y="18571"/>
                  </a:cubicBezTo>
                  <a:cubicBezTo>
                    <a:pt x="20638" y="14323"/>
                    <a:pt x="20638" y="7434"/>
                    <a:pt x="16796" y="3186"/>
                  </a:cubicBezTo>
                  <a:cubicBezTo>
                    <a:pt x="14875" y="1061"/>
                    <a:pt x="12358" y="0"/>
                    <a:pt x="98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3" name="TextBox 25"/>
            <p:cNvSpPr txBox="1"/>
            <p:nvPr/>
          </p:nvSpPr>
          <p:spPr bwMode="auto">
            <a:xfrm>
              <a:off x="5440246" y="3084807"/>
              <a:ext cx="1530771" cy="21227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0" tIns="0" rIns="0" bIns="0" anchor="ctr" anchorCtr="1">
              <a:normAutofit lnSpcReduction="1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 algn="ctr"/>
              <a:r>
                <a:rPr lang="ko-KO" altLang="ko-KO" sz="1865" b="1">
                  <a:solidFill>
                    <a:schemeClr val="accent4"/>
                  </a:solidFill>
                  <a:latin typeface="NanumGothic"/>
                  <a:ea typeface="NanumGothic"/>
                  <a:sym typeface="Source Han Sans SC"/>
                </a:rPr>
                <a:t>키워드4</a:t>
              </a:r>
              <a:endParaRPr lang="en-US" altLang="zh-CN" sz="1865" b="1">
                <a:solidFill>
                  <a:schemeClr val="accent4"/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9431837" y="2204864"/>
            <a:ext cx="2041028" cy="2191243"/>
            <a:chOff x="7073877" y="1653648"/>
            <a:chExt cx="1530771" cy="1643432"/>
          </a:xfrm>
        </p:grpSpPr>
        <p:sp>
          <p:nvSpPr>
            <p:cNvPr id="25" name="Freeform: Shape 14"/>
            <p:cNvSpPr/>
            <p:nvPr/>
          </p:nvSpPr>
          <p:spPr bwMode="auto">
            <a:xfrm>
              <a:off x="7361396" y="1653648"/>
              <a:ext cx="1091329" cy="1086368"/>
            </a:xfrm>
            <a:custGeom>
              <a:avLst/>
              <a:gdLst>
                <a:gd name="T0" fmla="+- 0 10800 961"/>
                <a:gd name="T1" fmla="*/ T0 w 19679"/>
                <a:gd name="T2" fmla="*/ 10800 h 21600"/>
                <a:gd name="T3" fmla="+- 0 10800 961"/>
                <a:gd name="T4" fmla="*/ T3 w 19679"/>
                <a:gd name="T5" fmla="*/ 10800 h 21600"/>
                <a:gd name="T6" fmla="+- 0 10800 961"/>
                <a:gd name="T7" fmla="*/ T6 w 19679"/>
                <a:gd name="T8" fmla="*/ 10800 h 21600"/>
                <a:gd name="T9" fmla="+- 0 10800 961"/>
                <a:gd name="T10" fmla="*/ T9 w 19679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9679" h="21600">
                  <a:moveTo>
                    <a:pt x="9839" y="0"/>
                  </a:moveTo>
                  <a:cubicBezTo>
                    <a:pt x="7321" y="0"/>
                    <a:pt x="4802" y="1058"/>
                    <a:pt x="2881" y="3176"/>
                  </a:cubicBezTo>
                  <a:cubicBezTo>
                    <a:pt x="-961" y="7412"/>
                    <a:pt x="-961" y="14279"/>
                    <a:pt x="2881" y="18515"/>
                  </a:cubicBezTo>
                  <a:cubicBezTo>
                    <a:pt x="4148" y="19912"/>
                    <a:pt x="5679" y="20838"/>
                    <a:pt x="7295" y="21313"/>
                  </a:cubicBezTo>
                  <a:cubicBezTo>
                    <a:pt x="7306" y="21185"/>
                    <a:pt x="7325" y="21050"/>
                    <a:pt x="7334" y="20924"/>
                  </a:cubicBezTo>
                  <a:cubicBezTo>
                    <a:pt x="7433" y="19560"/>
                    <a:pt x="6825" y="18431"/>
                    <a:pt x="6445" y="17197"/>
                  </a:cubicBezTo>
                  <a:cubicBezTo>
                    <a:pt x="5874" y="15777"/>
                    <a:pt x="5675" y="14138"/>
                    <a:pt x="5687" y="12597"/>
                  </a:cubicBezTo>
                  <a:cubicBezTo>
                    <a:pt x="5692" y="11883"/>
                    <a:pt x="5275" y="11146"/>
                    <a:pt x="5102" y="10474"/>
                  </a:cubicBezTo>
                  <a:cubicBezTo>
                    <a:pt x="4891" y="10084"/>
                    <a:pt x="4845" y="9244"/>
                    <a:pt x="4785" y="8802"/>
                  </a:cubicBezTo>
                  <a:cubicBezTo>
                    <a:pt x="4670" y="7958"/>
                    <a:pt x="5327" y="7746"/>
                    <a:pt x="5684" y="8426"/>
                  </a:cubicBezTo>
                  <a:cubicBezTo>
                    <a:pt x="6037" y="9100"/>
                    <a:pt x="6096" y="9902"/>
                    <a:pt x="6409" y="10595"/>
                  </a:cubicBezTo>
                  <a:cubicBezTo>
                    <a:pt x="6559" y="10926"/>
                    <a:pt x="6656" y="11804"/>
                    <a:pt x="7058" y="11709"/>
                  </a:cubicBezTo>
                  <a:cubicBezTo>
                    <a:pt x="7366" y="11676"/>
                    <a:pt x="7023" y="10959"/>
                    <a:pt x="7014" y="10764"/>
                  </a:cubicBezTo>
                  <a:cubicBezTo>
                    <a:pt x="6994" y="10326"/>
                    <a:pt x="6870" y="9942"/>
                    <a:pt x="6890" y="9489"/>
                  </a:cubicBezTo>
                  <a:cubicBezTo>
                    <a:pt x="6902" y="9215"/>
                    <a:pt x="6900" y="8945"/>
                    <a:pt x="6864" y="8673"/>
                  </a:cubicBezTo>
                  <a:cubicBezTo>
                    <a:pt x="6676" y="8156"/>
                    <a:pt x="6772" y="7446"/>
                    <a:pt x="6700" y="6897"/>
                  </a:cubicBezTo>
                  <a:cubicBezTo>
                    <a:pt x="6653" y="6538"/>
                    <a:pt x="6630" y="6138"/>
                    <a:pt x="6757" y="5794"/>
                  </a:cubicBezTo>
                  <a:cubicBezTo>
                    <a:pt x="6870" y="5490"/>
                    <a:pt x="7223" y="5183"/>
                    <a:pt x="7539" y="5321"/>
                  </a:cubicBezTo>
                  <a:cubicBezTo>
                    <a:pt x="8013" y="5529"/>
                    <a:pt x="7872" y="6038"/>
                    <a:pt x="7885" y="6470"/>
                  </a:cubicBezTo>
                  <a:cubicBezTo>
                    <a:pt x="7898" y="6905"/>
                    <a:pt x="7949" y="7242"/>
                    <a:pt x="8022" y="7662"/>
                  </a:cubicBezTo>
                  <a:cubicBezTo>
                    <a:pt x="8083" y="8010"/>
                    <a:pt x="8257" y="8637"/>
                    <a:pt x="8194" y="8988"/>
                  </a:cubicBezTo>
                  <a:cubicBezTo>
                    <a:pt x="8243" y="9288"/>
                    <a:pt x="8365" y="11410"/>
                    <a:pt x="8773" y="10830"/>
                  </a:cubicBezTo>
                  <a:cubicBezTo>
                    <a:pt x="8897" y="10144"/>
                    <a:pt x="8726" y="8719"/>
                    <a:pt x="8695" y="7590"/>
                  </a:cubicBezTo>
                  <a:cubicBezTo>
                    <a:pt x="8671" y="6723"/>
                    <a:pt x="8388" y="5506"/>
                    <a:pt x="8914" y="4771"/>
                  </a:cubicBezTo>
                  <a:cubicBezTo>
                    <a:pt x="9231" y="4327"/>
                    <a:pt x="9761" y="4710"/>
                    <a:pt x="9880" y="5127"/>
                  </a:cubicBezTo>
                  <a:cubicBezTo>
                    <a:pt x="9987" y="5503"/>
                    <a:pt x="9933" y="5938"/>
                    <a:pt x="9927" y="6327"/>
                  </a:cubicBezTo>
                  <a:cubicBezTo>
                    <a:pt x="9911" y="7281"/>
                    <a:pt x="10254" y="8239"/>
                    <a:pt x="10117" y="9188"/>
                  </a:cubicBezTo>
                  <a:cubicBezTo>
                    <a:pt x="10072" y="9496"/>
                    <a:pt x="10223" y="11643"/>
                    <a:pt x="10821" y="10735"/>
                  </a:cubicBezTo>
                  <a:cubicBezTo>
                    <a:pt x="11048" y="10390"/>
                    <a:pt x="11044" y="9818"/>
                    <a:pt x="11177" y="9417"/>
                  </a:cubicBezTo>
                  <a:cubicBezTo>
                    <a:pt x="11348" y="8899"/>
                    <a:pt x="11477" y="8376"/>
                    <a:pt x="11686" y="7874"/>
                  </a:cubicBezTo>
                  <a:cubicBezTo>
                    <a:pt x="11930" y="7285"/>
                    <a:pt x="12234" y="5353"/>
                    <a:pt x="13177" y="5757"/>
                  </a:cubicBezTo>
                  <a:cubicBezTo>
                    <a:pt x="13823" y="6033"/>
                    <a:pt x="13102" y="7797"/>
                    <a:pt x="13011" y="8292"/>
                  </a:cubicBezTo>
                  <a:cubicBezTo>
                    <a:pt x="12788" y="9497"/>
                    <a:pt x="12376" y="10680"/>
                    <a:pt x="12182" y="11884"/>
                  </a:cubicBezTo>
                  <a:cubicBezTo>
                    <a:pt x="12110" y="12329"/>
                    <a:pt x="12410" y="12760"/>
                    <a:pt x="12257" y="13210"/>
                  </a:cubicBezTo>
                  <a:cubicBezTo>
                    <a:pt x="12171" y="13463"/>
                    <a:pt x="12396" y="14159"/>
                    <a:pt x="12645" y="14273"/>
                  </a:cubicBezTo>
                  <a:cubicBezTo>
                    <a:pt x="13755" y="14781"/>
                    <a:pt x="14069" y="13871"/>
                    <a:pt x="14957" y="13382"/>
                  </a:cubicBezTo>
                  <a:cubicBezTo>
                    <a:pt x="15330" y="13176"/>
                    <a:pt x="16717" y="12212"/>
                    <a:pt x="16911" y="13173"/>
                  </a:cubicBezTo>
                  <a:cubicBezTo>
                    <a:pt x="17046" y="13840"/>
                    <a:pt x="16325" y="14235"/>
                    <a:pt x="15918" y="14562"/>
                  </a:cubicBezTo>
                  <a:cubicBezTo>
                    <a:pt x="15429" y="14955"/>
                    <a:pt x="15007" y="15315"/>
                    <a:pt x="14658" y="15854"/>
                  </a:cubicBezTo>
                  <a:cubicBezTo>
                    <a:pt x="13893" y="17034"/>
                    <a:pt x="12512" y="18156"/>
                    <a:pt x="11317" y="18987"/>
                  </a:cubicBezTo>
                  <a:cubicBezTo>
                    <a:pt x="10833" y="19324"/>
                    <a:pt x="11018" y="20913"/>
                    <a:pt x="11047" y="21599"/>
                  </a:cubicBezTo>
                  <a:cubicBezTo>
                    <a:pt x="13148" y="21314"/>
                    <a:pt x="15184" y="20293"/>
                    <a:pt x="16796" y="18515"/>
                  </a:cubicBezTo>
                  <a:cubicBezTo>
                    <a:pt x="20639" y="14279"/>
                    <a:pt x="20638" y="7412"/>
                    <a:pt x="16796" y="3176"/>
                  </a:cubicBezTo>
                  <a:cubicBezTo>
                    <a:pt x="14875" y="1058"/>
                    <a:pt x="12356" y="0"/>
                    <a:pt x="98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1" name="TextBox 23"/>
            <p:cNvSpPr txBox="1"/>
            <p:nvPr/>
          </p:nvSpPr>
          <p:spPr bwMode="auto">
            <a:xfrm>
              <a:off x="7073877" y="3084807"/>
              <a:ext cx="1530771" cy="21227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0" tIns="0" rIns="0" bIns="0" anchor="ctr" anchorCtr="1">
              <a:normAutofit lnSpcReduction="1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lvl="1" algn="ctr"/>
              <a:r>
                <a:rPr lang="ko-KO" altLang="ko-KO" sz="1865" b="1">
                  <a:solidFill>
                    <a:schemeClr val="accent5"/>
                  </a:solidFill>
                  <a:latin typeface="NanumGothic"/>
                  <a:ea typeface="NanumGothic"/>
                  <a:sym typeface="Source Han Sans SC"/>
                </a:rPr>
                <a:t>키워드5</a:t>
              </a:r>
              <a:endParaRPr lang="en-US" altLang="zh-CN" sz="1865" b="1">
                <a:solidFill>
                  <a:schemeClr val="accent5"/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sp>
        <p:nvSpPr>
          <p:cNvPr id="4" name="TextBox 32"/>
          <p:cNvSpPr txBox="1"/>
          <p:nvPr/>
        </p:nvSpPr>
        <p:spPr bwMode="auto">
          <a:xfrm>
            <a:off x="3150870" y="4912995"/>
            <a:ext cx="1520825" cy="5740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 anchor="t" anchorCtr="1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ctr">
              <a:lnSpc>
                <a:spcPct val="100000"/>
              </a:lnSpc>
              <a:defRPr/>
            </a:pPr>
            <a:r>
              <a:rPr lang="ko-KO" altLang="ko-KO" sz="700"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200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5" name="TextBox 32"/>
          <p:cNvSpPr txBox="1"/>
          <p:nvPr/>
        </p:nvSpPr>
        <p:spPr bwMode="auto">
          <a:xfrm>
            <a:off x="5331460" y="4912995"/>
            <a:ext cx="1520825" cy="5740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 anchor="t" anchorCtr="1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ctr">
              <a:lnSpc>
                <a:spcPct val="100000"/>
              </a:lnSpc>
              <a:defRPr/>
            </a:pPr>
            <a:r>
              <a:rPr lang="ko-KO" altLang="ko-KO" sz="700"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200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6" name="TextBox 32"/>
          <p:cNvSpPr txBox="1"/>
          <p:nvPr/>
        </p:nvSpPr>
        <p:spPr bwMode="auto">
          <a:xfrm>
            <a:off x="7512050" y="4912995"/>
            <a:ext cx="1520825" cy="5740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 anchor="t" anchorCtr="1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ctr">
              <a:lnSpc>
                <a:spcPct val="100000"/>
              </a:lnSpc>
              <a:defRPr/>
            </a:pPr>
            <a:r>
              <a:rPr lang="ko-KO" altLang="ko-KO" sz="700"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200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31" name="TextBox 32"/>
          <p:cNvSpPr txBox="1"/>
          <p:nvPr/>
        </p:nvSpPr>
        <p:spPr bwMode="auto">
          <a:xfrm>
            <a:off x="9692640" y="4912995"/>
            <a:ext cx="1520825" cy="5740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 anchor="t" anchorCtr="1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ctr">
              <a:lnSpc>
                <a:spcPct val="100000"/>
              </a:lnSpc>
              <a:defRPr/>
            </a:pPr>
            <a:r>
              <a:rPr lang="ko-KO" altLang="ko-KO" sz="700"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200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/>
        </p:nvSpPr>
        <p:spPr>
          <a:xfrm>
            <a:off x="7217845" y="643871"/>
            <a:ext cx="4268301" cy="3667606"/>
          </a:xfrm>
          <a:prstGeom prst="triangle">
            <a:avLst/>
          </a:prstGeom>
          <a:noFill/>
          <a:ln w="19050">
            <a:solidFill>
              <a:schemeClr val="accent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34671" y="1301183"/>
            <a:ext cx="957535" cy="584911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r>
              <a:rPr lang="ko-KO" altLang="ko-KO" sz="3200" b="1">
                <a:solidFill>
                  <a:schemeClr val="bg2">
                    <a:lumMod val="25000"/>
                  </a:schemeClr>
                </a:solidFill>
                <a:latin typeface="NanumGothic"/>
                <a:ea typeface="NanumGothic"/>
                <a:sym typeface="Source Han Sans SC"/>
              </a:rPr>
              <a:t>예어</a:t>
            </a:r>
            <a:endParaRPr lang="zh-CN" altLang="en-US" sz="3200" b="1">
              <a:solidFill>
                <a:schemeClr val="bg2">
                  <a:lumMod val="2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59423" y="1982218"/>
            <a:ext cx="6352560" cy="70582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defTabSz="913765">
              <a:lnSpc>
                <a:spcPct val="100000"/>
              </a:lnSpc>
              <a:spcBef>
                <a:spcPct val="0"/>
              </a:spcBef>
              <a:defRPr/>
            </a:pPr>
            <a:r>
              <a:rPr lang="ko-KO" altLang="ko-KO" sz="1200">
                <a:solidFill>
                  <a:schemeClr val="bg2">
                    <a:lumMod val="10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 필요한 경우 세부 사항을 설명할</a:t>
            </a:r>
            <a:endParaRPr lang="zh-CN" altLang="en-US" sz="1200">
              <a:solidFill>
                <a:schemeClr val="bg2">
                  <a:lumMod val="1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>
              <a:solidFill>
                <a:schemeClr val="bg2">
                  <a:lumMod val="1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  <a:p>
            <a:pPr lvl="0"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>
              <a:solidFill>
                <a:schemeClr val="bg2">
                  <a:lumMod val="1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grpSp>
        <p:nvGrpSpPr>
          <p:cNvPr id="10" name="Group 6"/>
          <p:cNvGrpSpPr/>
          <p:nvPr/>
        </p:nvGrpSpPr>
        <p:grpSpPr>
          <a:xfrm>
            <a:off x="2018939" y="3565814"/>
            <a:ext cx="710184" cy="473792"/>
            <a:chOff x="8672460" y="-1818199"/>
            <a:chExt cx="1811337" cy="1203325"/>
          </a:xfrm>
          <a:solidFill>
            <a:schemeClr val="accent2"/>
          </a:solidFill>
        </p:grpSpPr>
        <p:sp>
          <p:nvSpPr>
            <p:cNvPr id="13" name="Freeform 11"/>
            <p:cNvSpPr/>
            <p:nvPr/>
          </p:nvSpPr>
          <p:spPr bwMode="white">
            <a:xfrm>
              <a:off x="8845497" y="-1576899"/>
              <a:ext cx="1592262" cy="808038"/>
            </a:xfrm>
            <a:custGeom>
              <a:avLst/>
              <a:gdLst>
                <a:gd name="T0" fmla="*/ 363 w 422"/>
                <a:gd name="T1" fmla="*/ 1 h 213"/>
                <a:gd name="T2" fmla="*/ 346 w 422"/>
                <a:gd name="T3" fmla="*/ 0 h 213"/>
                <a:gd name="T4" fmla="*/ 346 w 422"/>
                <a:gd name="T5" fmla="*/ 0 h 213"/>
                <a:gd name="T6" fmla="*/ 346 w 422"/>
                <a:gd name="T7" fmla="*/ 0 h 213"/>
                <a:gd name="T8" fmla="*/ 346 w 422"/>
                <a:gd name="T9" fmla="*/ 0 h 213"/>
                <a:gd name="T10" fmla="*/ 185 w 422"/>
                <a:gd name="T11" fmla="*/ 98 h 213"/>
                <a:gd name="T12" fmla="*/ 164 w 422"/>
                <a:gd name="T13" fmla="*/ 105 h 213"/>
                <a:gd name="T14" fmla="*/ 141 w 422"/>
                <a:gd name="T15" fmla="*/ 96 h 213"/>
                <a:gd name="T16" fmla="*/ 14 w 422"/>
                <a:gd name="T17" fmla="*/ 2 h 213"/>
                <a:gd name="T18" fmla="*/ 14 w 422"/>
                <a:gd name="T19" fmla="*/ 2 h 213"/>
                <a:gd name="T20" fmla="*/ 0 w 422"/>
                <a:gd name="T21" fmla="*/ 1 h 213"/>
                <a:gd name="T22" fmla="*/ 1 w 422"/>
                <a:gd name="T23" fmla="*/ 100 h 213"/>
                <a:gd name="T24" fmla="*/ 40 w 422"/>
                <a:gd name="T25" fmla="*/ 98 h 213"/>
                <a:gd name="T26" fmla="*/ 181 w 422"/>
                <a:gd name="T27" fmla="*/ 149 h 213"/>
                <a:gd name="T28" fmla="*/ 335 w 422"/>
                <a:gd name="T29" fmla="*/ 211 h 213"/>
                <a:gd name="T30" fmla="*/ 362 w 422"/>
                <a:gd name="T31" fmla="*/ 213 h 213"/>
                <a:gd name="T32" fmla="*/ 362 w 422"/>
                <a:gd name="T33" fmla="*/ 169 h 213"/>
                <a:gd name="T34" fmla="*/ 421 w 422"/>
                <a:gd name="T35" fmla="*/ 114 h 213"/>
                <a:gd name="T36" fmla="*/ 420 w 422"/>
                <a:gd name="T37" fmla="*/ 111 h 213"/>
                <a:gd name="T38" fmla="*/ 418 w 422"/>
                <a:gd name="T39" fmla="*/ 115 h 213"/>
                <a:gd name="T40" fmla="*/ 362 w 422"/>
                <a:gd name="T41" fmla="*/ 155 h 213"/>
                <a:gd name="T42" fmla="*/ 363 w 422"/>
                <a:gd name="T43" fmla="*/ 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2" h="213">
                  <a:moveTo>
                    <a:pt x="363" y="1"/>
                  </a:moveTo>
                  <a:cubicBezTo>
                    <a:pt x="363" y="1"/>
                    <a:pt x="346" y="0"/>
                    <a:pt x="346" y="0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299" y="29"/>
                    <a:pt x="203" y="87"/>
                    <a:pt x="185" y="98"/>
                  </a:cubicBezTo>
                  <a:cubicBezTo>
                    <a:pt x="182" y="100"/>
                    <a:pt x="173" y="105"/>
                    <a:pt x="164" y="105"/>
                  </a:cubicBezTo>
                  <a:cubicBezTo>
                    <a:pt x="154" y="105"/>
                    <a:pt x="147" y="101"/>
                    <a:pt x="141" y="96"/>
                  </a:cubicBezTo>
                  <a:cubicBezTo>
                    <a:pt x="126" y="86"/>
                    <a:pt x="59" y="35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0" y="1"/>
                    <a:pt x="0" y="1"/>
                  </a:cubicBezTo>
                  <a:cubicBezTo>
                    <a:pt x="0" y="28"/>
                    <a:pt x="0" y="65"/>
                    <a:pt x="1" y="100"/>
                  </a:cubicBezTo>
                  <a:cubicBezTo>
                    <a:pt x="12" y="98"/>
                    <a:pt x="26" y="97"/>
                    <a:pt x="40" y="98"/>
                  </a:cubicBezTo>
                  <a:cubicBezTo>
                    <a:pt x="91" y="101"/>
                    <a:pt x="139" y="125"/>
                    <a:pt x="181" y="149"/>
                  </a:cubicBezTo>
                  <a:cubicBezTo>
                    <a:pt x="222" y="172"/>
                    <a:pt x="273" y="200"/>
                    <a:pt x="335" y="211"/>
                  </a:cubicBezTo>
                  <a:cubicBezTo>
                    <a:pt x="344" y="212"/>
                    <a:pt x="353" y="213"/>
                    <a:pt x="362" y="213"/>
                  </a:cubicBezTo>
                  <a:cubicBezTo>
                    <a:pt x="362" y="169"/>
                    <a:pt x="362" y="169"/>
                    <a:pt x="362" y="169"/>
                  </a:cubicBezTo>
                  <a:cubicBezTo>
                    <a:pt x="412" y="159"/>
                    <a:pt x="419" y="127"/>
                    <a:pt x="421" y="114"/>
                  </a:cubicBezTo>
                  <a:cubicBezTo>
                    <a:pt x="421" y="113"/>
                    <a:pt x="422" y="111"/>
                    <a:pt x="420" y="111"/>
                  </a:cubicBezTo>
                  <a:cubicBezTo>
                    <a:pt x="418" y="111"/>
                    <a:pt x="418" y="114"/>
                    <a:pt x="418" y="115"/>
                  </a:cubicBezTo>
                  <a:cubicBezTo>
                    <a:pt x="416" y="122"/>
                    <a:pt x="411" y="148"/>
                    <a:pt x="362" y="155"/>
                  </a:cubicBezTo>
                  <a:lnTo>
                    <a:pt x="363" y="1"/>
                  </a:lnTo>
                  <a:close/>
                </a:path>
              </a:pathLst>
            </a:custGeom>
            <a:grpFill/>
            <a:ln>
              <a:noFill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124341" tIns="62172" rIns="124341" bIns="62172" numCol="1" rtlCol="0" anchor="ctr" anchorCtr="0" compatLnSpc="1"/>
            <a:lstStyle/>
            <a:p>
              <a:pPr defTabSz="1007110"/>
              <a:endParaRPr lang="en-US" sz="2175" spc="-167">
                <a:solidFill>
                  <a:srgbClr val="000000">
                    <a:lumMod val="50000"/>
                  </a:srgb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14" name="Freeform 12"/>
            <p:cNvSpPr>
              <a:spLocks noEditPoints="1"/>
            </p:cNvSpPr>
            <p:nvPr/>
          </p:nvSpPr>
          <p:spPr bwMode="white">
            <a:xfrm>
              <a:off x="8672460" y="-1156212"/>
              <a:ext cx="1811337" cy="541338"/>
            </a:xfrm>
            <a:custGeom>
              <a:avLst/>
              <a:gdLst>
                <a:gd name="T0" fmla="*/ 480 w 480"/>
                <a:gd name="T1" fmla="*/ 81 h 143"/>
                <a:gd name="T2" fmla="*/ 478 w 480"/>
                <a:gd name="T3" fmla="*/ 81 h 143"/>
                <a:gd name="T4" fmla="*/ 430 w 480"/>
                <a:gd name="T5" fmla="*/ 106 h 143"/>
                <a:gd name="T6" fmla="*/ 390 w 480"/>
                <a:gd name="T7" fmla="*/ 107 h 143"/>
                <a:gd name="T8" fmla="*/ 242 w 480"/>
                <a:gd name="T9" fmla="*/ 62 h 143"/>
                <a:gd name="T10" fmla="*/ 74 w 480"/>
                <a:gd name="T11" fmla="*/ 1 h 143"/>
                <a:gd name="T12" fmla="*/ 11 w 480"/>
                <a:gd name="T13" fmla="*/ 19 h 143"/>
                <a:gd name="T14" fmla="*/ 0 w 480"/>
                <a:gd name="T15" fmla="*/ 53 h 143"/>
                <a:gd name="T16" fmla="*/ 34 w 480"/>
                <a:gd name="T17" fmla="*/ 89 h 143"/>
                <a:gd name="T18" fmla="*/ 47 w 480"/>
                <a:gd name="T19" fmla="*/ 90 h 143"/>
                <a:gd name="T20" fmla="*/ 47 w 480"/>
                <a:gd name="T21" fmla="*/ 102 h 143"/>
                <a:gd name="T22" fmla="*/ 59 w 480"/>
                <a:gd name="T23" fmla="*/ 117 h 143"/>
                <a:gd name="T24" fmla="*/ 375 w 480"/>
                <a:gd name="T25" fmla="*/ 143 h 143"/>
                <a:gd name="T26" fmla="*/ 396 w 480"/>
                <a:gd name="T27" fmla="*/ 139 h 143"/>
                <a:gd name="T28" fmla="*/ 408 w 480"/>
                <a:gd name="T29" fmla="*/ 123 h 143"/>
                <a:gd name="T30" fmla="*/ 408 w 480"/>
                <a:gd name="T31" fmla="*/ 115 h 143"/>
                <a:gd name="T32" fmla="*/ 454 w 480"/>
                <a:gd name="T33" fmla="*/ 105 h 143"/>
                <a:gd name="T34" fmla="*/ 480 w 480"/>
                <a:gd name="T35" fmla="*/ 82 h 143"/>
                <a:gd name="T36" fmla="*/ 480 w 480"/>
                <a:gd name="T37" fmla="*/ 81 h 143"/>
                <a:gd name="T38" fmla="*/ 47 w 480"/>
                <a:gd name="T39" fmla="*/ 73 h 143"/>
                <a:gd name="T40" fmla="*/ 11 w 480"/>
                <a:gd name="T41" fmla="*/ 51 h 143"/>
                <a:gd name="T42" fmla="*/ 21 w 480"/>
                <a:gd name="T43" fmla="*/ 26 h 143"/>
                <a:gd name="T44" fmla="*/ 47 w 480"/>
                <a:gd name="T45" fmla="*/ 18 h 143"/>
                <a:gd name="T46" fmla="*/ 47 w 480"/>
                <a:gd name="T47" fmla="*/ 7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80" h="143">
                  <a:moveTo>
                    <a:pt x="480" y="81"/>
                  </a:moveTo>
                  <a:cubicBezTo>
                    <a:pt x="479" y="80"/>
                    <a:pt x="478" y="81"/>
                    <a:pt x="478" y="81"/>
                  </a:cubicBezTo>
                  <a:cubicBezTo>
                    <a:pt x="463" y="97"/>
                    <a:pt x="443" y="103"/>
                    <a:pt x="430" y="106"/>
                  </a:cubicBezTo>
                  <a:cubicBezTo>
                    <a:pt x="420" y="108"/>
                    <a:pt x="408" y="108"/>
                    <a:pt x="390" y="107"/>
                  </a:cubicBezTo>
                  <a:cubicBezTo>
                    <a:pt x="350" y="103"/>
                    <a:pt x="301" y="91"/>
                    <a:pt x="242" y="62"/>
                  </a:cubicBezTo>
                  <a:cubicBezTo>
                    <a:pt x="169" y="25"/>
                    <a:pt x="119" y="3"/>
                    <a:pt x="74" y="1"/>
                  </a:cubicBezTo>
                  <a:cubicBezTo>
                    <a:pt x="54" y="0"/>
                    <a:pt x="26" y="1"/>
                    <a:pt x="11" y="19"/>
                  </a:cubicBezTo>
                  <a:cubicBezTo>
                    <a:pt x="3" y="27"/>
                    <a:pt x="0" y="40"/>
                    <a:pt x="0" y="53"/>
                  </a:cubicBezTo>
                  <a:cubicBezTo>
                    <a:pt x="1" y="80"/>
                    <a:pt x="23" y="88"/>
                    <a:pt x="34" y="89"/>
                  </a:cubicBezTo>
                  <a:cubicBezTo>
                    <a:pt x="38" y="90"/>
                    <a:pt x="43" y="91"/>
                    <a:pt x="47" y="90"/>
                  </a:cubicBezTo>
                  <a:cubicBezTo>
                    <a:pt x="47" y="97"/>
                    <a:pt x="47" y="101"/>
                    <a:pt x="47" y="102"/>
                  </a:cubicBezTo>
                  <a:cubicBezTo>
                    <a:pt x="47" y="112"/>
                    <a:pt x="50" y="116"/>
                    <a:pt x="59" y="117"/>
                  </a:cubicBezTo>
                  <a:cubicBezTo>
                    <a:pt x="68" y="117"/>
                    <a:pt x="371" y="143"/>
                    <a:pt x="375" y="143"/>
                  </a:cubicBezTo>
                  <a:cubicBezTo>
                    <a:pt x="380" y="143"/>
                    <a:pt x="391" y="142"/>
                    <a:pt x="396" y="139"/>
                  </a:cubicBezTo>
                  <a:cubicBezTo>
                    <a:pt x="401" y="136"/>
                    <a:pt x="408" y="133"/>
                    <a:pt x="408" y="123"/>
                  </a:cubicBezTo>
                  <a:cubicBezTo>
                    <a:pt x="408" y="115"/>
                    <a:pt x="408" y="115"/>
                    <a:pt x="408" y="115"/>
                  </a:cubicBezTo>
                  <a:cubicBezTo>
                    <a:pt x="425" y="115"/>
                    <a:pt x="441" y="111"/>
                    <a:pt x="454" y="105"/>
                  </a:cubicBezTo>
                  <a:cubicBezTo>
                    <a:pt x="464" y="100"/>
                    <a:pt x="473" y="92"/>
                    <a:pt x="480" y="82"/>
                  </a:cubicBezTo>
                  <a:cubicBezTo>
                    <a:pt x="480" y="82"/>
                    <a:pt x="480" y="81"/>
                    <a:pt x="480" y="81"/>
                  </a:cubicBezTo>
                  <a:close/>
                  <a:moveTo>
                    <a:pt x="47" y="73"/>
                  </a:moveTo>
                  <a:cubicBezTo>
                    <a:pt x="31" y="73"/>
                    <a:pt x="12" y="69"/>
                    <a:pt x="11" y="51"/>
                  </a:cubicBezTo>
                  <a:cubicBezTo>
                    <a:pt x="10" y="41"/>
                    <a:pt x="13" y="33"/>
                    <a:pt x="21" y="26"/>
                  </a:cubicBezTo>
                  <a:cubicBezTo>
                    <a:pt x="29" y="20"/>
                    <a:pt x="37" y="19"/>
                    <a:pt x="47" y="18"/>
                  </a:cubicBezTo>
                  <a:cubicBezTo>
                    <a:pt x="47" y="39"/>
                    <a:pt x="47" y="58"/>
                    <a:pt x="47" y="73"/>
                  </a:cubicBezTo>
                  <a:close/>
                </a:path>
              </a:pathLst>
            </a:custGeom>
            <a:grpFill/>
            <a:ln>
              <a:noFill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124341" tIns="62172" rIns="124341" bIns="62172" numCol="1" rtlCol="0" anchor="ctr" anchorCtr="0" compatLnSpc="1"/>
            <a:lstStyle/>
            <a:p>
              <a:pPr defTabSz="1007110"/>
              <a:endParaRPr lang="en-US" sz="2175" spc="-167">
                <a:solidFill>
                  <a:srgbClr val="000000">
                    <a:lumMod val="50000"/>
                  </a:srgb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15" name="Freeform 13"/>
            <p:cNvSpPr/>
            <p:nvPr/>
          </p:nvSpPr>
          <p:spPr bwMode="white">
            <a:xfrm>
              <a:off x="8845497" y="-1818199"/>
              <a:ext cx="1370012" cy="560388"/>
            </a:xfrm>
            <a:custGeom>
              <a:avLst/>
              <a:gdLst>
                <a:gd name="T0" fmla="*/ 137 w 363"/>
                <a:gd name="T1" fmla="*/ 138 h 148"/>
                <a:gd name="T2" fmla="*/ 163 w 363"/>
                <a:gd name="T3" fmla="*/ 148 h 148"/>
                <a:gd name="T4" fmla="*/ 189 w 363"/>
                <a:gd name="T5" fmla="*/ 140 h 148"/>
                <a:gd name="T6" fmla="*/ 363 w 363"/>
                <a:gd name="T7" fmla="*/ 32 h 148"/>
                <a:gd name="T8" fmla="*/ 363 w 363"/>
                <a:gd name="T9" fmla="*/ 19 h 148"/>
                <a:gd name="T10" fmla="*/ 348 w 363"/>
                <a:gd name="T11" fmla="*/ 3 h 148"/>
                <a:gd name="T12" fmla="*/ 335 w 363"/>
                <a:gd name="T13" fmla="*/ 0 h 148"/>
                <a:gd name="T14" fmla="*/ 330 w 363"/>
                <a:gd name="T15" fmla="*/ 0 h 148"/>
                <a:gd name="T16" fmla="*/ 13 w 363"/>
                <a:gd name="T17" fmla="*/ 14 h 148"/>
                <a:gd name="T18" fmla="*/ 0 w 363"/>
                <a:gd name="T19" fmla="*/ 27 h 148"/>
                <a:gd name="T20" fmla="*/ 0 w 363"/>
                <a:gd name="T21" fmla="*/ 38 h 148"/>
                <a:gd name="T22" fmla="*/ 137 w 363"/>
                <a:gd name="T23" fmla="*/ 13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3" h="148">
                  <a:moveTo>
                    <a:pt x="137" y="138"/>
                  </a:moveTo>
                  <a:cubicBezTo>
                    <a:pt x="146" y="145"/>
                    <a:pt x="154" y="148"/>
                    <a:pt x="163" y="148"/>
                  </a:cubicBezTo>
                  <a:cubicBezTo>
                    <a:pt x="172" y="148"/>
                    <a:pt x="181" y="145"/>
                    <a:pt x="189" y="140"/>
                  </a:cubicBezTo>
                  <a:cubicBezTo>
                    <a:pt x="202" y="132"/>
                    <a:pt x="312" y="64"/>
                    <a:pt x="363" y="32"/>
                  </a:cubicBezTo>
                  <a:cubicBezTo>
                    <a:pt x="363" y="19"/>
                    <a:pt x="363" y="19"/>
                    <a:pt x="363" y="19"/>
                  </a:cubicBezTo>
                  <a:cubicBezTo>
                    <a:pt x="363" y="9"/>
                    <a:pt x="355" y="5"/>
                    <a:pt x="348" y="3"/>
                  </a:cubicBezTo>
                  <a:cubicBezTo>
                    <a:pt x="344" y="1"/>
                    <a:pt x="339" y="1"/>
                    <a:pt x="335" y="0"/>
                  </a:cubicBezTo>
                  <a:cubicBezTo>
                    <a:pt x="334" y="0"/>
                    <a:pt x="332" y="0"/>
                    <a:pt x="330" y="0"/>
                  </a:cubicBezTo>
                  <a:cubicBezTo>
                    <a:pt x="328" y="0"/>
                    <a:pt x="22" y="14"/>
                    <a:pt x="13" y="14"/>
                  </a:cubicBezTo>
                  <a:cubicBezTo>
                    <a:pt x="4" y="14"/>
                    <a:pt x="0" y="18"/>
                    <a:pt x="0" y="27"/>
                  </a:cubicBezTo>
                  <a:cubicBezTo>
                    <a:pt x="0" y="28"/>
                    <a:pt x="0" y="30"/>
                    <a:pt x="0" y="38"/>
                  </a:cubicBezTo>
                  <a:cubicBezTo>
                    <a:pt x="40" y="66"/>
                    <a:pt x="126" y="130"/>
                    <a:pt x="137" y="138"/>
                  </a:cubicBezTo>
                  <a:close/>
                </a:path>
              </a:pathLst>
            </a:custGeom>
            <a:grpFill/>
            <a:ln>
              <a:noFill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124341" tIns="62172" rIns="124341" bIns="62172" numCol="1" rtlCol="0" anchor="ctr" anchorCtr="0" compatLnSpc="1"/>
            <a:lstStyle/>
            <a:p>
              <a:pPr defTabSz="1007110"/>
              <a:endParaRPr lang="en-US" sz="2175" spc="-167">
                <a:solidFill>
                  <a:srgbClr val="000000">
                    <a:lumMod val="50000"/>
                  </a:srgb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sp>
        <p:nvSpPr>
          <p:cNvPr id="17" name="Freeform 17"/>
          <p:cNvSpPr>
            <a:spLocks noEditPoints="1"/>
          </p:cNvSpPr>
          <p:nvPr/>
        </p:nvSpPr>
        <p:spPr bwMode="auto">
          <a:xfrm>
            <a:off x="5199365" y="3514660"/>
            <a:ext cx="640898" cy="576100"/>
          </a:xfrm>
          <a:custGeom>
            <a:avLst/>
            <a:gdLst>
              <a:gd name="T0" fmla="*/ 112 w 268"/>
              <a:gd name="T1" fmla="*/ 130 h 241"/>
              <a:gd name="T2" fmla="*/ 112 w 268"/>
              <a:gd name="T3" fmla="*/ 78 h 241"/>
              <a:gd name="T4" fmla="*/ 134 w 268"/>
              <a:gd name="T5" fmla="*/ 78 h 241"/>
              <a:gd name="T6" fmla="*/ 134 w 268"/>
              <a:gd name="T7" fmla="*/ 130 h 241"/>
              <a:gd name="T8" fmla="*/ 112 w 268"/>
              <a:gd name="T9" fmla="*/ 130 h 241"/>
              <a:gd name="T10" fmla="*/ 103 w 268"/>
              <a:gd name="T11" fmla="*/ 102 h 241"/>
              <a:gd name="T12" fmla="*/ 0 w 268"/>
              <a:gd name="T13" fmla="*/ 102 h 241"/>
              <a:gd name="T14" fmla="*/ 0 w 268"/>
              <a:gd name="T15" fmla="*/ 38 h 241"/>
              <a:gd name="T16" fmla="*/ 63 w 268"/>
              <a:gd name="T17" fmla="*/ 38 h 241"/>
              <a:gd name="T18" fmla="*/ 63 w 268"/>
              <a:gd name="T19" fmla="*/ 22 h 241"/>
              <a:gd name="T20" fmla="*/ 86 w 268"/>
              <a:gd name="T21" fmla="*/ 0 h 241"/>
              <a:gd name="T22" fmla="*/ 170 w 268"/>
              <a:gd name="T23" fmla="*/ 0 h 241"/>
              <a:gd name="T24" fmla="*/ 192 w 268"/>
              <a:gd name="T25" fmla="*/ 22 h 241"/>
              <a:gd name="T26" fmla="*/ 192 w 268"/>
              <a:gd name="T27" fmla="*/ 38 h 241"/>
              <a:gd name="T28" fmla="*/ 255 w 268"/>
              <a:gd name="T29" fmla="*/ 38 h 241"/>
              <a:gd name="T30" fmla="*/ 255 w 268"/>
              <a:gd name="T31" fmla="*/ 102 h 241"/>
              <a:gd name="T32" fmla="*/ 234 w 268"/>
              <a:gd name="T33" fmla="*/ 102 h 241"/>
              <a:gd name="T34" fmla="*/ 233 w 268"/>
              <a:gd name="T35" fmla="*/ 76 h 241"/>
              <a:gd name="T36" fmla="*/ 210 w 268"/>
              <a:gd name="T37" fmla="*/ 54 h 241"/>
              <a:gd name="T38" fmla="*/ 192 w 268"/>
              <a:gd name="T39" fmla="*/ 48 h 241"/>
              <a:gd name="T40" fmla="*/ 206 w 268"/>
              <a:gd name="T41" fmla="*/ 83 h 241"/>
              <a:gd name="T42" fmla="*/ 186 w 268"/>
              <a:gd name="T43" fmla="*/ 91 h 241"/>
              <a:gd name="T44" fmla="*/ 172 w 268"/>
              <a:gd name="T45" fmla="*/ 56 h 241"/>
              <a:gd name="T46" fmla="*/ 163 w 268"/>
              <a:gd name="T47" fmla="*/ 73 h 241"/>
              <a:gd name="T48" fmla="*/ 160 w 268"/>
              <a:gd name="T49" fmla="*/ 102 h 241"/>
              <a:gd name="T50" fmla="*/ 142 w 268"/>
              <a:gd name="T51" fmla="*/ 102 h 241"/>
              <a:gd name="T52" fmla="*/ 142 w 268"/>
              <a:gd name="T53" fmla="*/ 70 h 241"/>
              <a:gd name="T54" fmla="*/ 103 w 268"/>
              <a:gd name="T55" fmla="*/ 70 h 241"/>
              <a:gd name="T56" fmla="*/ 103 w 268"/>
              <a:gd name="T57" fmla="*/ 102 h 241"/>
              <a:gd name="T58" fmla="*/ 79 w 268"/>
              <a:gd name="T59" fmla="*/ 38 h 241"/>
              <a:gd name="T60" fmla="*/ 176 w 268"/>
              <a:gd name="T61" fmla="*/ 38 h 241"/>
              <a:gd name="T62" fmla="*/ 176 w 268"/>
              <a:gd name="T63" fmla="*/ 22 h 241"/>
              <a:gd name="T64" fmla="*/ 170 w 268"/>
              <a:gd name="T65" fmla="*/ 16 h 241"/>
              <a:gd name="T66" fmla="*/ 86 w 268"/>
              <a:gd name="T67" fmla="*/ 16 h 241"/>
              <a:gd name="T68" fmla="*/ 79 w 268"/>
              <a:gd name="T69" fmla="*/ 22 h 241"/>
              <a:gd name="T70" fmla="*/ 79 w 268"/>
              <a:gd name="T71" fmla="*/ 38 h 241"/>
              <a:gd name="T72" fmla="*/ 255 w 268"/>
              <a:gd name="T73" fmla="*/ 172 h 241"/>
              <a:gd name="T74" fmla="*/ 255 w 268"/>
              <a:gd name="T75" fmla="*/ 112 h 241"/>
              <a:gd name="T76" fmla="*/ 232 w 268"/>
              <a:gd name="T77" fmla="*/ 112 h 241"/>
              <a:gd name="T78" fmla="*/ 255 w 268"/>
              <a:gd name="T79" fmla="*/ 172 h 241"/>
              <a:gd name="T80" fmla="*/ 166 w 268"/>
              <a:gd name="T81" fmla="*/ 112 h 241"/>
              <a:gd name="T82" fmla="*/ 142 w 268"/>
              <a:gd name="T83" fmla="*/ 112 h 241"/>
              <a:gd name="T84" fmla="*/ 142 w 268"/>
              <a:gd name="T85" fmla="*/ 139 h 241"/>
              <a:gd name="T86" fmla="*/ 103 w 268"/>
              <a:gd name="T87" fmla="*/ 139 h 241"/>
              <a:gd name="T88" fmla="*/ 103 w 268"/>
              <a:gd name="T89" fmla="*/ 112 h 241"/>
              <a:gd name="T90" fmla="*/ 0 w 268"/>
              <a:gd name="T91" fmla="*/ 112 h 241"/>
              <a:gd name="T92" fmla="*/ 0 w 268"/>
              <a:gd name="T93" fmla="*/ 203 h 241"/>
              <a:gd name="T94" fmla="*/ 216 w 268"/>
              <a:gd name="T95" fmla="*/ 203 h 241"/>
              <a:gd name="T96" fmla="*/ 186 w 268"/>
              <a:gd name="T97" fmla="*/ 127 h 241"/>
              <a:gd name="T98" fmla="*/ 166 w 268"/>
              <a:gd name="T99" fmla="*/ 112 h 241"/>
              <a:gd name="T100" fmla="*/ 266 w 268"/>
              <a:gd name="T101" fmla="*/ 222 h 241"/>
              <a:gd name="T102" fmla="*/ 221 w 268"/>
              <a:gd name="T103" fmla="*/ 108 h 241"/>
              <a:gd name="T104" fmla="*/ 225 w 268"/>
              <a:gd name="T105" fmla="*/ 79 h 241"/>
              <a:gd name="T106" fmla="*/ 207 w 268"/>
              <a:gd name="T107" fmla="*/ 62 h 241"/>
              <a:gd name="T108" fmla="*/ 217 w 268"/>
              <a:gd name="T109" fmla="*/ 88 h 241"/>
              <a:gd name="T110" fmla="*/ 181 w 268"/>
              <a:gd name="T111" fmla="*/ 103 h 241"/>
              <a:gd name="T112" fmla="*/ 171 w 268"/>
              <a:gd name="T113" fmla="*/ 77 h 241"/>
              <a:gd name="T114" fmla="*/ 170 w 268"/>
              <a:gd name="T115" fmla="*/ 101 h 241"/>
              <a:gd name="T116" fmla="*/ 192 w 268"/>
              <a:gd name="T117" fmla="*/ 120 h 241"/>
              <a:gd name="T118" fmla="*/ 238 w 268"/>
              <a:gd name="T119" fmla="*/ 233 h 241"/>
              <a:gd name="T120" fmla="*/ 250 w 268"/>
              <a:gd name="T121" fmla="*/ 239 h 241"/>
              <a:gd name="T122" fmla="*/ 261 w 268"/>
              <a:gd name="T123" fmla="*/ 235 h 241"/>
              <a:gd name="T124" fmla="*/ 266 w 268"/>
              <a:gd name="T125" fmla="*/ 222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68" h="241">
                <a:moveTo>
                  <a:pt x="112" y="130"/>
                </a:moveTo>
                <a:cubicBezTo>
                  <a:pt x="112" y="78"/>
                  <a:pt x="112" y="78"/>
                  <a:pt x="112" y="78"/>
                </a:cubicBezTo>
                <a:cubicBezTo>
                  <a:pt x="134" y="78"/>
                  <a:pt x="134" y="78"/>
                  <a:pt x="134" y="78"/>
                </a:cubicBezTo>
                <a:cubicBezTo>
                  <a:pt x="134" y="130"/>
                  <a:pt x="134" y="130"/>
                  <a:pt x="134" y="130"/>
                </a:cubicBezTo>
                <a:lnTo>
                  <a:pt x="112" y="130"/>
                </a:lnTo>
                <a:close/>
                <a:moveTo>
                  <a:pt x="103" y="102"/>
                </a:moveTo>
                <a:cubicBezTo>
                  <a:pt x="0" y="102"/>
                  <a:pt x="0" y="102"/>
                  <a:pt x="0" y="102"/>
                </a:cubicBezTo>
                <a:cubicBezTo>
                  <a:pt x="0" y="38"/>
                  <a:pt x="0" y="38"/>
                  <a:pt x="0" y="38"/>
                </a:cubicBezTo>
                <a:cubicBezTo>
                  <a:pt x="63" y="38"/>
                  <a:pt x="63" y="38"/>
                  <a:pt x="63" y="38"/>
                </a:cubicBezTo>
                <a:cubicBezTo>
                  <a:pt x="63" y="22"/>
                  <a:pt x="63" y="22"/>
                  <a:pt x="63" y="22"/>
                </a:cubicBezTo>
                <a:cubicBezTo>
                  <a:pt x="63" y="10"/>
                  <a:pt x="73" y="0"/>
                  <a:pt x="86" y="0"/>
                </a:cubicBezTo>
                <a:cubicBezTo>
                  <a:pt x="170" y="0"/>
                  <a:pt x="170" y="0"/>
                  <a:pt x="170" y="0"/>
                </a:cubicBezTo>
                <a:cubicBezTo>
                  <a:pt x="182" y="0"/>
                  <a:pt x="192" y="10"/>
                  <a:pt x="192" y="22"/>
                </a:cubicBezTo>
                <a:cubicBezTo>
                  <a:pt x="192" y="38"/>
                  <a:pt x="192" y="38"/>
                  <a:pt x="192" y="38"/>
                </a:cubicBezTo>
                <a:cubicBezTo>
                  <a:pt x="255" y="38"/>
                  <a:pt x="255" y="38"/>
                  <a:pt x="255" y="38"/>
                </a:cubicBezTo>
                <a:cubicBezTo>
                  <a:pt x="255" y="102"/>
                  <a:pt x="255" y="102"/>
                  <a:pt x="255" y="102"/>
                </a:cubicBezTo>
                <a:cubicBezTo>
                  <a:pt x="234" y="102"/>
                  <a:pt x="234" y="102"/>
                  <a:pt x="234" y="102"/>
                </a:cubicBezTo>
                <a:cubicBezTo>
                  <a:pt x="236" y="93"/>
                  <a:pt x="236" y="84"/>
                  <a:pt x="233" y="76"/>
                </a:cubicBezTo>
                <a:cubicBezTo>
                  <a:pt x="229" y="66"/>
                  <a:pt x="220" y="58"/>
                  <a:pt x="210" y="54"/>
                </a:cubicBezTo>
                <a:cubicBezTo>
                  <a:pt x="192" y="48"/>
                  <a:pt x="192" y="48"/>
                  <a:pt x="192" y="48"/>
                </a:cubicBezTo>
                <a:cubicBezTo>
                  <a:pt x="206" y="83"/>
                  <a:pt x="206" y="83"/>
                  <a:pt x="206" y="83"/>
                </a:cubicBezTo>
                <a:cubicBezTo>
                  <a:pt x="186" y="91"/>
                  <a:pt x="186" y="91"/>
                  <a:pt x="186" y="91"/>
                </a:cubicBezTo>
                <a:cubicBezTo>
                  <a:pt x="172" y="56"/>
                  <a:pt x="172" y="56"/>
                  <a:pt x="172" y="56"/>
                </a:cubicBezTo>
                <a:cubicBezTo>
                  <a:pt x="163" y="73"/>
                  <a:pt x="163" y="73"/>
                  <a:pt x="163" y="73"/>
                </a:cubicBezTo>
                <a:cubicBezTo>
                  <a:pt x="158" y="82"/>
                  <a:pt x="158" y="92"/>
                  <a:pt x="160" y="102"/>
                </a:cubicBezTo>
                <a:cubicBezTo>
                  <a:pt x="142" y="102"/>
                  <a:pt x="142" y="102"/>
                  <a:pt x="142" y="102"/>
                </a:cubicBezTo>
                <a:cubicBezTo>
                  <a:pt x="142" y="70"/>
                  <a:pt x="142" y="70"/>
                  <a:pt x="142" y="70"/>
                </a:cubicBezTo>
                <a:cubicBezTo>
                  <a:pt x="103" y="70"/>
                  <a:pt x="103" y="70"/>
                  <a:pt x="103" y="70"/>
                </a:cubicBezTo>
                <a:lnTo>
                  <a:pt x="103" y="102"/>
                </a:lnTo>
                <a:close/>
                <a:moveTo>
                  <a:pt x="79" y="38"/>
                </a:moveTo>
                <a:cubicBezTo>
                  <a:pt x="176" y="38"/>
                  <a:pt x="176" y="38"/>
                  <a:pt x="176" y="38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6" y="19"/>
                  <a:pt x="173" y="16"/>
                  <a:pt x="170" y="16"/>
                </a:cubicBezTo>
                <a:cubicBezTo>
                  <a:pt x="86" y="16"/>
                  <a:pt x="86" y="16"/>
                  <a:pt x="86" y="16"/>
                </a:cubicBezTo>
                <a:cubicBezTo>
                  <a:pt x="82" y="16"/>
                  <a:pt x="79" y="19"/>
                  <a:pt x="79" y="22"/>
                </a:cubicBezTo>
                <a:lnTo>
                  <a:pt x="79" y="38"/>
                </a:lnTo>
                <a:close/>
                <a:moveTo>
                  <a:pt x="255" y="172"/>
                </a:moveTo>
                <a:cubicBezTo>
                  <a:pt x="255" y="112"/>
                  <a:pt x="255" y="112"/>
                  <a:pt x="255" y="112"/>
                </a:cubicBezTo>
                <a:cubicBezTo>
                  <a:pt x="232" y="112"/>
                  <a:pt x="232" y="112"/>
                  <a:pt x="232" y="112"/>
                </a:cubicBezTo>
                <a:lnTo>
                  <a:pt x="255" y="172"/>
                </a:lnTo>
                <a:close/>
                <a:moveTo>
                  <a:pt x="166" y="112"/>
                </a:moveTo>
                <a:cubicBezTo>
                  <a:pt x="142" y="112"/>
                  <a:pt x="142" y="112"/>
                  <a:pt x="142" y="112"/>
                </a:cubicBezTo>
                <a:cubicBezTo>
                  <a:pt x="142" y="139"/>
                  <a:pt x="142" y="139"/>
                  <a:pt x="142" y="139"/>
                </a:cubicBezTo>
                <a:cubicBezTo>
                  <a:pt x="103" y="139"/>
                  <a:pt x="103" y="139"/>
                  <a:pt x="103" y="139"/>
                </a:cubicBezTo>
                <a:cubicBezTo>
                  <a:pt x="103" y="112"/>
                  <a:pt x="103" y="112"/>
                  <a:pt x="103" y="112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203"/>
                  <a:pt x="0" y="203"/>
                  <a:pt x="0" y="203"/>
                </a:cubicBezTo>
                <a:cubicBezTo>
                  <a:pt x="216" y="203"/>
                  <a:pt x="216" y="203"/>
                  <a:pt x="216" y="203"/>
                </a:cubicBezTo>
                <a:cubicBezTo>
                  <a:pt x="186" y="127"/>
                  <a:pt x="186" y="127"/>
                  <a:pt x="186" y="127"/>
                </a:cubicBezTo>
                <a:cubicBezTo>
                  <a:pt x="178" y="124"/>
                  <a:pt x="171" y="119"/>
                  <a:pt x="166" y="112"/>
                </a:cubicBezTo>
                <a:close/>
                <a:moveTo>
                  <a:pt x="266" y="222"/>
                </a:moveTo>
                <a:cubicBezTo>
                  <a:pt x="221" y="108"/>
                  <a:pt x="221" y="108"/>
                  <a:pt x="221" y="108"/>
                </a:cubicBezTo>
                <a:cubicBezTo>
                  <a:pt x="227" y="100"/>
                  <a:pt x="229" y="89"/>
                  <a:pt x="225" y="79"/>
                </a:cubicBezTo>
                <a:cubicBezTo>
                  <a:pt x="221" y="71"/>
                  <a:pt x="215" y="65"/>
                  <a:pt x="207" y="62"/>
                </a:cubicBezTo>
                <a:cubicBezTo>
                  <a:pt x="217" y="88"/>
                  <a:pt x="217" y="88"/>
                  <a:pt x="217" y="88"/>
                </a:cubicBezTo>
                <a:cubicBezTo>
                  <a:pt x="181" y="103"/>
                  <a:pt x="181" y="103"/>
                  <a:pt x="181" y="103"/>
                </a:cubicBezTo>
                <a:cubicBezTo>
                  <a:pt x="171" y="77"/>
                  <a:pt x="171" y="77"/>
                  <a:pt x="171" y="77"/>
                </a:cubicBezTo>
                <a:cubicBezTo>
                  <a:pt x="167" y="84"/>
                  <a:pt x="166" y="93"/>
                  <a:pt x="170" y="101"/>
                </a:cubicBezTo>
                <a:cubicBezTo>
                  <a:pt x="174" y="111"/>
                  <a:pt x="182" y="118"/>
                  <a:pt x="192" y="120"/>
                </a:cubicBezTo>
                <a:cubicBezTo>
                  <a:pt x="238" y="233"/>
                  <a:pt x="238" y="233"/>
                  <a:pt x="238" y="233"/>
                </a:cubicBezTo>
                <a:cubicBezTo>
                  <a:pt x="240" y="238"/>
                  <a:pt x="245" y="241"/>
                  <a:pt x="250" y="239"/>
                </a:cubicBezTo>
                <a:cubicBezTo>
                  <a:pt x="261" y="235"/>
                  <a:pt x="261" y="235"/>
                  <a:pt x="261" y="235"/>
                </a:cubicBezTo>
                <a:cubicBezTo>
                  <a:pt x="266" y="233"/>
                  <a:pt x="268" y="227"/>
                  <a:pt x="266" y="22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875" tIns="60936" rIns="121875" bIns="60936" numCol="1" anchor="t" anchorCtr="0" compatLnSpc="1"/>
          <a:lstStyle/>
          <a:p>
            <a:pPr defTabSz="1242695">
              <a:defRPr/>
            </a:pPr>
            <a:endParaRPr lang="en-US" sz="2400" kern="0">
              <a:solidFill>
                <a:srgbClr val="FFFFFF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rot="10800000" flipH="1">
            <a:off x="7217845" y="4311477"/>
            <a:ext cx="4268301" cy="0"/>
          </a:xfrm>
          <a:prstGeom prst="line">
            <a:avLst/>
          </a:prstGeom>
          <a:ln>
            <a:solidFill>
              <a:schemeClr val="accent1">
                <a:lumMod val="50000"/>
                <a:lumOff val="50000"/>
                <a:alpha val="4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0800000" flipV="1">
            <a:off x="7217845" y="643871"/>
            <a:ext cx="2134151" cy="3667606"/>
          </a:xfrm>
          <a:prstGeom prst="line">
            <a:avLst/>
          </a:prstGeom>
          <a:ln>
            <a:solidFill>
              <a:schemeClr val="accent1">
                <a:lumMod val="50000"/>
                <a:lumOff val="50000"/>
                <a:alpha val="4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rot="10800000">
            <a:off x="9351996" y="643871"/>
            <a:ext cx="2134150" cy="3667606"/>
          </a:xfrm>
          <a:prstGeom prst="line">
            <a:avLst/>
          </a:prstGeom>
          <a:ln>
            <a:solidFill>
              <a:schemeClr val="accent1">
                <a:lumMod val="50000"/>
                <a:lumOff val="50000"/>
                <a:alpha val="4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846734" y="4592738"/>
            <a:ext cx="0" cy="914400"/>
          </a:xfrm>
          <a:prstGeom prst="line">
            <a:avLst/>
          </a:prstGeom>
          <a:ln>
            <a:solidFill>
              <a:schemeClr val="accent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5443583" y="4592833"/>
            <a:ext cx="0" cy="914400"/>
          </a:xfrm>
          <a:prstGeom prst="line">
            <a:avLst/>
          </a:prstGeom>
          <a:ln>
            <a:solidFill>
              <a:schemeClr val="accent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šľíďè"/>
          <p:cNvSpPr/>
          <p:nvPr/>
        </p:nvSpPr>
        <p:spPr bwMode="auto">
          <a:xfrm>
            <a:off x="981533" y="4827704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900" b="0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6" name="iSlíďè"/>
          <p:cNvSpPr txBox="1"/>
          <p:nvPr/>
        </p:nvSpPr>
        <p:spPr bwMode="auto">
          <a:xfrm>
            <a:off x="1422624" y="4493332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600" b="1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키워드1</a:t>
            </a: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7" name="išľíďè"/>
          <p:cNvSpPr/>
          <p:nvPr/>
        </p:nvSpPr>
        <p:spPr bwMode="auto">
          <a:xfrm>
            <a:off x="5678662" y="4867215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900" b="0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8" name="iSlíďè"/>
          <p:cNvSpPr txBox="1"/>
          <p:nvPr/>
        </p:nvSpPr>
        <p:spPr bwMode="auto">
          <a:xfrm>
            <a:off x="6119753" y="4532843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600" b="1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키워드2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414" y="3076303"/>
            <a:ext cx="2820195" cy="116903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36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610"/>
                            </p:stCondLst>
                            <p:childTnLst>
                              <p:par>
                                <p:cTn id="9" presetID="22" presetClass="exit" presetSubtype="8" fill="hold" nodeType="afterEffect">
                                  <p:stCondLst>
                                    <p:cond delay="54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0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4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400"/>
                            </p:stCondLst>
                            <p:childTnLst>
                              <p:par>
                                <p:cTn id="17" presetID="22" presetClass="exit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8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365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150"/>
                            </p:stCondLst>
                            <p:childTnLst>
                              <p:par>
                                <p:cTn id="25" presetID="22" presetClass="exit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69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89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11400"/>
                            </p:stCondLst>
                            <p:childTnLst>
                              <p:par>
                                <p:cTn id="37" presetID="23" presetClass="entr" presetSubtype="288" fill="hold" grpId="1" nodeType="after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39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2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164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174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18400"/>
                            </p:stCondLst>
                            <p:childTnLst>
                              <p:par>
                                <p:cTn id="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18900"/>
                            </p:stCondLst>
                            <p:childTnLst>
                              <p:par>
                                <p:cTn id="5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19400"/>
                            </p:stCondLst>
                            <p:childTnLst>
                              <p:par>
                                <p:cTn id="6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19900"/>
                            </p:stCondLst>
                            <p:childTnLst>
                              <p:par>
                                <p:cTn id="6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7" grpId="1"/>
      <p:bldP spid="8" grpId="0"/>
      <p:bldP spid="25" grpId="0"/>
      <p:bldP spid="26" grpId="0"/>
      <p:bldP spid="27" grpId="0"/>
      <p:bldP spid="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8"/>
          <p:cNvGrpSpPr/>
          <p:nvPr/>
        </p:nvGrpSpPr>
        <p:grpSpPr>
          <a:xfrm>
            <a:off x="3820266" y="2167822"/>
            <a:ext cx="4607445" cy="3220088"/>
            <a:chOff x="3569375" y="1805650"/>
            <a:chExt cx="5343131" cy="3734250"/>
          </a:xfrm>
          <a:solidFill>
            <a:srgbClr val="7F9A5C"/>
          </a:solidFill>
        </p:grpSpPr>
        <p:sp>
          <p:nvSpPr>
            <p:cNvPr id="4" name="椭圆 19"/>
            <p:cNvSpPr/>
            <p:nvPr/>
          </p:nvSpPr>
          <p:spPr>
            <a:xfrm>
              <a:off x="5178256" y="1805650"/>
              <a:ext cx="3734250" cy="3734250"/>
            </a:xfrm>
            <a:prstGeom prst="ellipse">
              <a:avLst/>
            </a:prstGeom>
            <a:solidFill>
              <a:schemeClr val="accent2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tx2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5" name="椭圆 20"/>
            <p:cNvSpPr/>
            <p:nvPr/>
          </p:nvSpPr>
          <p:spPr>
            <a:xfrm>
              <a:off x="3569375" y="1805650"/>
              <a:ext cx="3734250" cy="37342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tx2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sp>
        <p:nvSpPr>
          <p:cNvPr id="6" name="任意多边形 21"/>
          <p:cNvSpPr/>
          <p:nvPr/>
        </p:nvSpPr>
        <p:spPr>
          <a:xfrm rot="8017352">
            <a:off x="3450869" y="3158073"/>
            <a:ext cx="1095096" cy="1054269"/>
          </a:xfrm>
          <a:custGeom>
            <a:avLst/>
            <a:gdLst>
              <a:gd name="connsiteX0" fmla="*/ 821512 w 821512"/>
              <a:gd name="connsiteY0" fmla="*/ 0 h 790885"/>
              <a:gd name="connsiteX1" fmla="*/ 821512 w 821512"/>
              <a:gd name="connsiteY1" fmla="*/ 309693 h 790885"/>
              <a:gd name="connsiteX2" fmla="*/ 750180 w 821512"/>
              <a:gd name="connsiteY2" fmla="*/ 316884 h 790885"/>
              <a:gd name="connsiteX3" fmla="*/ 282186 w 821512"/>
              <a:gd name="connsiteY3" fmla="*/ 784878 h 790885"/>
              <a:gd name="connsiteX4" fmla="*/ 281580 w 821512"/>
              <a:gd name="connsiteY4" fmla="*/ 790885 h 790885"/>
              <a:gd name="connsiteX5" fmla="*/ 0 w 821512"/>
              <a:gd name="connsiteY5" fmla="*/ 774158 h 790885"/>
              <a:gd name="connsiteX6" fmla="*/ 821512 w 821512"/>
              <a:gd name="connsiteY6" fmla="*/ 0 h 79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1512" h="790885">
                <a:moveTo>
                  <a:pt x="821512" y="0"/>
                </a:moveTo>
                <a:lnTo>
                  <a:pt x="821512" y="309693"/>
                </a:lnTo>
                <a:lnTo>
                  <a:pt x="750180" y="316884"/>
                </a:lnTo>
                <a:cubicBezTo>
                  <a:pt x="515274" y="364953"/>
                  <a:pt x="330254" y="549972"/>
                  <a:pt x="282186" y="784878"/>
                </a:cubicBezTo>
                <a:lnTo>
                  <a:pt x="281580" y="790885"/>
                </a:lnTo>
                <a:lnTo>
                  <a:pt x="0" y="774158"/>
                </a:lnTo>
                <a:cubicBezTo>
                  <a:pt x="25829" y="339371"/>
                  <a:pt x="385958" y="0"/>
                  <a:pt x="82151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0" tIns="60941" rIns="121880" bIns="60941" rtlCol="0" anchor="ctr"/>
          <a:lstStyle/>
          <a:p>
            <a:pPr algn="ctr"/>
            <a:endParaRPr lang="zh-CN" altLang="en-US" sz="3200">
              <a:solidFill>
                <a:schemeClr val="bg1">
                  <a:lumMod val="5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7" name="任意多边形 22"/>
          <p:cNvSpPr/>
          <p:nvPr/>
        </p:nvSpPr>
        <p:spPr>
          <a:xfrm rot="13330866">
            <a:off x="2688589" y="3916358"/>
            <a:ext cx="1095096" cy="1054269"/>
          </a:xfrm>
          <a:custGeom>
            <a:avLst/>
            <a:gdLst>
              <a:gd name="connsiteX0" fmla="*/ 821512 w 821512"/>
              <a:gd name="connsiteY0" fmla="*/ 0 h 790885"/>
              <a:gd name="connsiteX1" fmla="*/ 821512 w 821512"/>
              <a:gd name="connsiteY1" fmla="*/ 309693 h 790885"/>
              <a:gd name="connsiteX2" fmla="*/ 750180 w 821512"/>
              <a:gd name="connsiteY2" fmla="*/ 316884 h 790885"/>
              <a:gd name="connsiteX3" fmla="*/ 282186 w 821512"/>
              <a:gd name="connsiteY3" fmla="*/ 784878 h 790885"/>
              <a:gd name="connsiteX4" fmla="*/ 281580 w 821512"/>
              <a:gd name="connsiteY4" fmla="*/ 790885 h 790885"/>
              <a:gd name="connsiteX5" fmla="*/ 0 w 821512"/>
              <a:gd name="connsiteY5" fmla="*/ 774158 h 790885"/>
              <a:gd name="connsiteX6" fmla="*/ 821512 w 821512"/>
              <a:gd name="connsiteY6" fmla="*/ 0 h 79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1512" h="790885">
                <a:moveTo>
                  <a:pt x="821512" y="0"/>
                </a:moveTo>
                <a:lnTo>
                  <a:pt x="821512" y="309693"/>
                </a:lnTo>
                <a:lnTo>
                  <a:pt x="750180" y="316884"/>
                </a:lnTo>
                <a:cubicBezTo>
                  <a:pt x="515274" y="364953"/>
                  <a:pt x="330254" y="549972"/>
                  <a:pt x="282186" y="784878"/>
                </a:cubicBezTo>
                <a:lnTo>
                  <a:pt x="281580" y="790885"/>
                </a:lnTo>
                <a:lnTo>
                  <a:pt x="0" y="774158"/>
                </a:lnTo>
                <a:cubicBezTo>
                  <a:pt x="25829" y="339371"/>
                  <a:pt x="385958" y="0"/>
                  <a:pt x="82151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0" tIns="60941" rIns="121880" bIns="60941" rtlCol="0" anchor="ctr"/>
          <a:lstStyle/>
          <a:p>
            <a:pPr algn="ctr"/>
            <a:endParaRPr lang="zh-CN" altLang="en-US" sz="3200">
              <a:solidFill>
                <a:schemeClr val="bg1">
                  <a:lumMod val="5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8" name="任意多边形 23"/>
          <p:cNvSpPr/>
          <p:nvPr/>
        </p:nvSpPr>
        <p:spPr>
          <a:xfrm rot="2853042">
            <a:off x="2770692" y="2400493"/>
            <a:ext cx="1095096" cy="1054269"/>
          </a:xfrm>
          <a:custGeom>
            <a:avLst/>
            <a:gdLst>
              <a:gd name="connsiteX0" fmla="*/ 821512 w 821512"/>
              <a:gd name="connsiteY0" fmla="*/ 0 h 790885"/>
              <a:gd name="connsiteX1" fmla="*/ 821512 w 821512"/>
              <a:gd name="connsiteY1" fmla="*/ 309693 h 790885"/>
              <a:gd name="connsiteX2" fmla="*/ 750180 w 821512"/>
              <a:gd name="connsiteY2" fmla="*/ 316884 h 790885"/>
              <a:gd name="connsiteX3" fmla="*/ 282186 w 821512"/>
              <a:gd name="connsiteY3" fmla="*/ 784878 h 790885"/>
              <a:gd name="connsiteX4" fmla="*/ 281580 w 821512"/>
              <a:gd name="connsiteY4" fmla="*/ 790885 h 790885"/>
              <a:gd name="connsiteX5" fmla="*/ 0 w 821512"/>
              <a:gd name="connsiteY5" fmla="*/ 774158 h 790885"/>
              <a:gd name="connsiteX6" fmla="*/ 821512 w 821512"/>
              <a:gd name="connsiteY6" fmla="*/ 0 h 79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1512" h="790885">
                <a:moveTo>
                  <a:pt x="821512" y="0"/>
                </a:moveTo>
                <a:lnTo>
                  <a:pt x="821512" y="309693"/>
                </a:lnTo>
                <a:lnTo>
                  <a:pt x="750180" y="316884"/>
                </a:lnTo>
                <a:cubicBezTo>
                  <a:pt x="515274" y="364953"/>
                  <a:pt x="330254" y="549972"/>
                  <a:pt x="282186" y="784878"/>
                </a:cubicBezTo>
                <a:lnTo>
                  <a:pt x="281580" y="790885"/>
                </a:lnTo>
                <a:lnTo>
                  <a:pt x="0" y="774158"/>
                </a:lnTo>
                <a:cubicBezTo>
                  <a:pt x="25829" y="339371"/>
                  <a:pt x="385958" y="0"/>
                  <a:pt x="82151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0" tIns="60941" rIns="121880" bIns="60941" rtlCol="0" anchor="ctr"/>
          <a:lstStyle/>
          <a:p>
            <a:pPr algn="ctr"/>
            <a:endParaRPr lang="zh-CN" altLang="en-US" sz="3200">
              <a:solidFill>
                <a:schemeClr val="tx2">
                  <a:lumMod val="5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9" name="任意多边形 24"/>
          <p:cNvSpPr/>
          <p:nvPr/>
        </p:nvSpPr>
        <p:spPr>
          <a:xfrm rot="18918822">
            <a:off x="7667566" y="3072473"/>
            <a:ext cx="1095096" cy="1054269"/>
          </a:xfrm>
          <a:custGeom>
            <a:avLst/>
            <a:gdLst>
              <a:gd name="connsiteX0" fmla="*/ 821512 w 821512"/>
              <a:gd name="connsiteY0" fmla="*/ 0 h 790885"/>
              <a:gd name="connsiteX1" fmla="*/ 821512 w 821512"/>
              <a:gd name="connsiteY1" fmla="*/ 309693 h 790885"/>
              <a:gd name="connsiteX2" fmla="*/ 750180 w 821512"/>
              <a:gd name="connsiteY2" fmla="*/ 316884 h 790885"/>
              <a:gd name="connsiteX3" fmla="*/ 282186 w 821512"/>
              <a:gd name="connsiteY3" fmla="*/ 784878 h 790885"/>
              <a:gd name="connsiteX4" fmla="*/ 281580 w 821512"/>
              <a:gd name="connsiteY4" fmla="*/ 790885 h 790885"/>
              <a:gd name="connsiteX5" fmla="*/ 0 w 821512"/>
              <a:gd name="connsiteY5" fmla="*/ 774158 h 790885"/>
              <a:gd name="connsiteX6" fmla="*/ 821512 w 821512"/>
              <a:gd name="connsiteY6" fmla="*/ 0 h 79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1512" h="790885">
                <a:moveTo>
                  <a:pt x="821512" y="0"/>
                </a:moveTo>
                <a:lnTo>
                  <a:pt x="821512" y="309693"/>
                </a:lnTo>
                <a:lnTo>
                  <a:pt x="750180" y="316884"/>
                </a:lnTo>
                <a:cubicBezTo>
                  <a:pt x="515274" y="364953"/>
                  <a:pt x="330254" y="549972"/>
                  <a:pt x="282186" y="784878"/>
                </a:cubicBezTo>
                <a:lnTo>
                  <a:pt x="281580" y="790885"/>
                </a:lnTo>
                <a:lnTo>
                  <a:pt x="0" y="774158"/>
                </a:lnTo>
                <a:cubicBezTo>
                  <a:pt x="25829" y="339371"/>
                  <a:pt x="385958" y="0"/>
                  <a:pt x="82151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0" tIns="60941" rIns="121880" bIns="60941" rtlCol="0" anchor="ctr"/>
          <a:lstStyle/>
          <a:p>
            <a:pPr algn="ctr"/>
            <a:endParaRPr lang="zh-CN" altLang="en-US" sz="3200">
              <a:solidFill>
                <a:schemeClr val="bg1">
                  <a:lumMod val="5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0" name="任意多边形 25"/>
          <p:cNvSpPr/>
          <p:nvPr/>
        </p:nvSpPr>
        <p:spPr>
          <a:xfrm rot="13330866">
            <a:off x="8385760" y="3825389"/>
            <a:ext cx="1095096" cy="1054269"/>
          </a:xfrm>
          <a:custGeom>
            <a:avLst/>
            <a:gdLst>
              <a:gd name="connsiteX0" fmla="*/ 821512 w 821512"/>
              <a:gd name="connsiteY0" fmla="*/ 0 h 790885"/>
              <a:gd name="connsiteX1" fmla="*/ 821512 w 821512"/>
              <a:gd name="connsiteY1" fmla="*/ 309693 h 790885"/>
              <a:gd name="connsiteX2" fmla="*/ 750180 w 821512"/>
              <a:gd name="connsiteY2" fmla="*/ 316884 h 790885"/>
              <a:gd name="connsiteX3" fmla="*/ 282186 w 821512"/>
              <a:gd name="connsiteY3" fmla="*/ 784878 h 790885"/>
              <a:gd name="connsiteX4" fmla="*/ 281580 w 821512"/>
              <a:gd name="connsiteY4" fmla="*/ 790885 h 790885"/>
              <a:gd name="connsiteX5" fmla="*/ 0 w 821512"/>
              <a:gd name="connsiteY5" fmla="*/ 774158 h 790885"/>
              <a:gd name="connsiteX6" fmla="*/ 821512 w 821512"/>
              <a:gd name="connsiteY6" fmla="*/ 0 h 79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1512" h="790885">
                <a:moveTo>
                  <a:pt x="821512" y="0"/>
                </a:moveTo>
                <a:lnTo>
                  <a:pt x="821512" y="309693"/>
                </a:lnTo>
                <a:lnTo>
                  <a:pt x="750180" y="316884"/>
                </a:lnTo>
                <a:cubicBezTo>
                  <a:pt x="515274" y="364953"/>
                  <a:pt x="330254" y="549972"/>
                  <a:pt x="282186" y="784878"/>
                </a:cubicBezTo>
                <a:lnTo>
                  <a:pt x="281580" y="790885"/>
                </a:lnTo>
                <a:lnTo>
                  <a:pt x="0" y="774158"/>
                </a:lnTo>
                <a:cubicBezTo>
                  <a:pt x="25829" y="339371"/>
                  <a:pt x="385958" y="0"/>
                  <a:pt x="821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0" tIns="60941" rIns="121880" bIns="60941" rtlCol="0" anchor="ctr"/>
          <a:lstStyle/>
          <a:p>
            <a:pPr algn="ctr"/>
            <a:endParaRPr lang="zh-CN" altLang="en-US" sz="3200">
              <a:solidFill>
                <a:schemeClr val="bg1">
                  <a:lumMod val="5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1" name="任意多边形 26"/>
          <p:cNvSpPr/>
          <p:nvPr/>
        </p:nvSpPr>
        <p:spPr>
          <a:xfrm rot="2853042">
            <a:off x="8458371" y="2375098"/>
            <a:ext cx="1095096" cy="1054269"/>
          </a:xfrm>
          <a:custGeom>
            <a:avLst/>
            <a:gdLst>
              <a:gd name="connsiteX0" fmla="*/ 821512 w 821512"/>
              <a:gd name="connsiteY0" fmla="*/ 0 h 790885"/>
              <a:gd name="connsiteX1" fmla="*/ 821512 w 821512"/>
              <a:gd name="connsiteY1" fmla="*/ 309693 h 790885"/>
              <a:gd name="connsiteX2" fmla="*/ 750180 w 821512"/>
              <a:gd name="connsiteY2" fmla="*/ 316884 h 790885"/>
              <a:gd name="connsiteX3" fmla="*/ 282186 w 821512"/>
              <a:gd name="connsiteY3" fmla="*/ 784878 h 790885"/>
              <a:gd name="connsiteX4" fmla="*/ 281580 w 821512"/>
              <a:gd name="connsiteY4" fmla="*/ 790885 h 790885"/>
              <a:gd name="connsiteX5" fmla="*/ 0 w 821512"/>
              <a:gd name="connsiteY5" fmla="*/ 774158 h 790885"/>
              <a:gd name="connsiteX6" fmla="*/ 821512 w 821512"/>
              <a:gd name="connsiteY6" fmla="*/ 0 h 79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1512" h="790885">
                <a:moveTo>
                  <a:pt x="821512" y="0"/>
                </a:moveTo>
                <a:lnTo>
                  <a:pt x="821512" y="309693"/>
                </a:lnTo>
                <a:lnTo>
                  <a:pt x="750180" y="316884"/>
                </a:lnTo>
                <a:cubicBezTo>
                  <a:pt x="515274" y="364953"/>
                  <a:pt x="330254" y="549972"/>
                  <a:pt x="282186" y="784878"/>
                </a:cubicBezTo>
                <a:lnTo>
                  <a:pt x="281580" y="790885"/>
                </a:lnTo>
                <a:lnTo>
                  <a:pt x="0" y="774158"/>
                </a:lnTo>
                <a:cubicBezTo>
                  <a:pt x="25829" y="339371"/>
                  <a:pt x="385958" y="0"/>
                  <a:pt x="821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0" tIns="60941" rIns="121880" bIns="60941" rtlCol="0" anchor="ctr"/>
          <a:lstStyle/>
          <a:p>
            <a:pPr algn="ctr"/>
            <a:endParaRPr lang="zh-CN" altLang="en-US" sz="3200">
              <a:solidFill>
                <a:schemeClr val="tx2">
                  <a:lumMod val="5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8" name="文本框 356"/>
          <p:cNvSpPr txBox="1"/>
          <p:nvPr/>
        </p:nvSpPr>
        <p:spPr>
          <a:xfrm>
            <a:off x="5036328" y="3548673"/>
            <a:ext cx="2200715" cy="4572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ko-KO" altLang="ko-KO" sz="2400" b="1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예어</a:t>
            </a:r>
            <a:endParaRPr lang="zh-CN" altLang="en-US" sz="2400" b="1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790575" y="3659188"/>
            <a:ext cx="2634615" cy="19812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ko-KO" altLang="ko-KO" sz="7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en-US" altLang="zh-CN" sz="14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方正姚体" panose="02010601030101010101" pitchFamily="2" charset="-122"/>
              <a:sym typeface="Source Han Sans SC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790651" y="3091521"/>
            <a:ext cx="1469922" cy="3352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ko-KO" altLang="ko-KO" sz="1600" b="1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키워드1</a:t>
            </a:r>
            <a:endParaRPr lang="zh-CN" altLang="en-US" sz="1600" b="1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5" name="TextBox 23"/>
          <p:cNvSpPr txBox="1"/>
          <p:nvPr/>
        </p:nvSpPr>
        <p:spPr>
          <a:xfrm>
            <a:off x="9098280" y="3651567"/>
            <a:ext cx="2748915" cy="19812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r">
              <a:lnSpc>
                <a:spcPct val="100000"/>
              </a:lnSpc>
            </a:pPr>
            <a:r>
              <a:rPr lang="ko-KO" altLang="ko-KO" sz="7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en-US" altLang="zh-CN" sz="14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方正姚体" panose="02010601030101010101" pitchFamily="2" charset="-122"/>
              <a:sym typeface="Source Han Sans SC"/>
            </a:endParaRPr>
          </a:p>
        </p:txBody>
      </p:sp>
      <p:sp>
        <p:nvSpPr>
          <p:cNvPr id="26" name="TextBox 24"/>
          <p:cNvSpPr txBox="1"/>
          <p:nvPr/>
        </p:nvSpPr>
        <p:spPr>
          <a:xfrm>
            <a:off x="9764440" y="3084212"/>
            <a:ext cx="1469922" cy="3352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ko-KO" altLang="ko-KO" sz="1600" b="1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키워드2</a:t>
            </a:r>
            <a:endParaRPr lang="en-US" altLang="zh-CN" sz="1600" b="1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4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5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5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8500"/>
                            </p:stCondLst>
                            <p:childTnLst>
                              <p:par>
                                <p:cTn id="6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23" grpId="0"/>
      <p:bldP spid="24" grpId="0"/>
      <p:bldP spid="25" grpId="0"/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138" y="1864884"/>
            <a:ext cx="3773288" cy="1564116"/>
          </a:xfrm>
          <a:prstGeom prst="rect">
            <a:avLst/>
          </a:prstGeom>
          <a:ln>
            <a:noFill/>
          </a:ln>
        </p:spPr>
      </p:pic>
      <p:sp>
        <p:nvSpPr>
          <p:cNvPr id="3" name="矩形 2"/>
          <p:cNvSpPr/>
          <p:nvPr/>
        </p:nvSpPr>
        <p:spPr>
          <a:xfrm>
            <a:off x="1701800" y="3429000"/>
            <a:ext cx="8407400" cy="3429000"/>
          </a:xfrm>
          <a:prstGeom prst="rect">
            <a:avLst/>
          </a:prstGeom>
          <a:solidFill>
            <a:srgbClr val="7EC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23444" y="5661751"/>
            <a:ext cx="1863712" cy="923544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ko-KO" altLang="ko-KO" sz="54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.........</a:t>
            </a:r>
            <a:endParaRPr lang="zh-CN" altLang="en-US" sz="5400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066810" y="4831729"/>
            <a:ext cx="3623616" cy="303581"/>
          </a:xfrm>
          <a:prstGeom prst="rect">
            <a:avLst/>
          </a:prstGeom>
        </p:spPr>
        <p:txBody>
          <a:bodyPr wrap="square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ko-KO" altLang="ko-KO" sz="12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필요한 경우 여기에 자막을 입력하세요.</a:t>
            </a:r>
            <a:endParaRPr lang="zh-CN" altLang="en-US" sz="1400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462205" y="664555"/>
            <a:ext cx="1052840" cy="1200607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ko-KO" altLang="ko-KO" sz="7200">
                <a:solidFill>
                  <a:srgbClr val="7EC3A2"/>
                </a:solidFill>
                <a:latin typeface="NanumGothic"/>
                <a:ea typeface="NanumGothic"/>
                <a:sym typeface="Source Han Sans SC"/>
              </a:rPr>
              <a:t>삼</a:t>
            </a:r>
            <a:endParaRPr lang="zh-CN" altLang="en-US" sz="7200">
              <a:solidFill>
                <a:srgbClr val="7EC3A2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7115220" y="1284838"/>
            <a:ext cx="789228" cy="0"/>
          </a:xfrm>
          <a:prstGeom prst="line">
            <a:avLst/>
          </a:prstGeom>
          <a:ln w="19050">
            <a:solidFill>
              <a:srgbClr val="7EC3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3852788" y="1264719"/>
            <a:ext cx="789228" cy="0"/>
          </a:xfrm>
          <a:prstGeom prst="line">
            <a:avLst/>
          </a:prstGeom>
          <a:ln w="19050">
            <a:solidFill>
              <a:srgbClr val="7EC3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4142627" y="3806410"/>
            <a:ext cx="1631594" cy="1015898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ko-KO" altLang="ko-KO" sz="60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결점</a:t>
            </a:r>
            <a:endParaRPr lang="zh-CN" altLang="en-US" sz="6000" b="1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010411" y="2075283"/>
            <a:ext cx="3961764" cy="3428159"/>
            <a:chOff x="6980556" y="1950610"/>
            <a:chExt cx="3961764" cy="3428159"/>
          </a:xfrm>
        </p:grpSpPr>
        <p:sp>
          <p:nvSpPr>
            <p:cNvPr id="19" name="íślíḋè-Freeform: Shape 3"/>
            <p:cNvSpPr/>
            <p:nvPr/>
          </p:nvSpPr>
          <p:spPr bwMode="auto">
            <a:xfrm>
              <a:off x="7066133" y="2096595"/>
              <a:ext cx="3730200" cy="3196595"/>
            </a:xfrm>
            <a:custGeom>
              <a:avLst/>
              <a:gdLst>
                <a:gd name="T0" fmla="*/ 741 w 741"/>
                <a:gd name="T1" fmla="*/ 635 h 635"/>
                <a:gd name="T2" fmla="*/ 0 w 741"/>
                <a:gd name="T3" fmla="*/ 635 h 635"/>
                <a:gd name="T4" fmla="*/ 0 w 741"/>
                <a:gd name="T5" fmla="*/ 0 h 635"/>
                <a:gd name="T6" fmla="*/ 26 w 741"/>
                <a:gd name="T7" fmla="*/ 0 h 635"/>
                <a:gd name="T8" fmla="*/ 26 w 741"/>
                <a:gd name="T9" fmla="*/ 609 h 635"/>
                <a:gd name="T10" fmla="*/ 741 w 741"/>
                <a:gd name="T11" fmla="*/ 609 h 635"/>
                <a:gd name="T12" fmla="*/ 741 w 741"/>
                <a:gd name="T13" fmla="*/ 635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1" h="635">
                  <a:moveTo>
                    <a:pt x="741" y="635"/>
                  </a:moveTo>
                  <a:lnTo>
                    <a:pt x="0" y="635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609"/>
                  </a:lnTo>
                  <a:lnTo>
                    <a:pt x="741" y="609"/>
                  </a:lnTo>
                  <a:lnTo>
                    <a:pt x="741" y="6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0" name="íślíḋè-Oval 4"/>
            <p:cNvSpPr/>
            <p:nvPr/>
          </p:nvSpPr>
          <p:spPr bwMode="auto">
            <a:xfrm>
              <a:off x="6980556" y="1950610"/>
              <a:ext cx="297008" cy="29700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1" name="íślíḋè-Oval 5"/>
            <p:cNvSpPr/>
            <p:nvPr/>
          </p:nvSpPr>
          <p:spPr bwMode="auto">
            <a:xfrm>
              <a:off x="10635244" y="5081761"/>
              <a:ext cx="307076" cy="29700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2" name="íślíḋè-Freeform: Shape 6"/>
            <p:cNvSpPr/>
            <p:nvPr/>
          </p:nvSpPr>
          <p:spPr bwMode="auto">
            <a:xfrm>
              <a:off x="7353072" y="2267751"/>
              <a:ext cx="2758635" cy="332244"/>
            </a:xfrm>
            <a:custGeom>
              <a:avLst/>
              <a:gdLst>
                <a:gd name="T0" fmla="*/ 414 w 414"/>
                <a:gd name="T1" fmla="*/ 25 h 50"/>
                <a:gd name="T2" fmla="*/ 390 w 414"/>
                <a:gd name="T3" fmla="*/ 50 h 50"/>
                <a:gd name="T4" fmla="*/ 25 w 414"/>
                <a:gd name="T5" fmla="*/ 50 h 50"/>
                <a:gd name="T6" fmla="*/ 0 w 414"/>
                <a:gd name="T7" fmla="*/ 25 h 50"/>
                <a:gd name="T8" fmla="*/ 0 w 414"/>
                <a:gd name="T9" fmla="*/ 25 h 50"/>
                <a:gd name="T10" fmla="*/ 25 w 414"/>
                <a:gd name="T11" fmla="*/ 0 h 50"/>
                <a:gd name="T12" fmla="*/ 390 w 414"/>
                <a:gd name="T13" fmla="*/ 0 h 50"/>
                <a:gd name="T14" fmla="*/ 414 w 414"/>
                <a:gd name="T15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3" h="50">
                  <a:moveTo>
                    <a:pt x="414" y="25"/>
                  </a:moveTo>
                  <a:cubicBezTo>
                    <a:pt x="414" y="39"/>
                    <a:pt x="403" y="50"/>
                    <a:pt x="390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403" y="0"/>
                    <a:pt x="414" y="11"/>
                    <a:pt x="414" y="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3" name="íślíḋè-Oval 7"/>
            <p:cNvSpPr/>
            <p:nvPr/>
          </p:nvSpPr>
          <p:spPr bwMode="auto">
            <a:xfrm>
              <a:off x="9809667" y="2262718"/>
              <a:ext cx="342312" cy="347348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4" name="íślíḋè-Freeform: Shape 8"/>
            <p:cNvSpPr/>
            <p:nvPr/>
          </p:nvSpPr>
          <p:spPr bwMode="auto">
            <a:xfrm>
              <a:off x="9754292" y="2207343"/>
              <a:ext cx="448028" cy="453060"/>
            </a:xfrm>
            <a:custGeom>
              <a:avLst/>
              <a:gdLst>
                <a:gd name="T0" fmla="*/ 34 w 67"/>
                <a:gd name="T1" fmla="*/ 68 h 68"/>
                <a:gd name="T2" fmla="*/ 0 w 67"/>
                <a:gd name="T3" fmla="*/ 34 h 68"/>
                <a:gd name="T4" fmla="*/ 34 w 67"/>
                <a:gd name="T5" fmla="*/ 0 h 68"/>
                <a:gd name="T6" fmla="*/ 67 w 67"/>
                <a:gd name="T7" fmla="*/ 34 h 68"/>
                <a:gd name="T8" fmla="*/ 34 w 67"/>
                <a:gd name="T9" fmla="*/ 68 h 68"/>
                <a:gd name="T10" fmla="*/ 34 w 67"/>
                <a:gd name="T11" fmla="*/ 16 h 68"/>
                <a:gd name="T12" fmla="*/ 16 w 67"/>
                <a:gd name="T13" fmla="*/ 34 h 68"/>
                <a:gd name="T14" fmla="*/ 34 w 67"/>
                <a:gd name="T15" fmla="*/ 52 h 68"/>
                <a:gd name="T16" fmla="*/ 51 w 67"/>
                <a:gd name="T17" fmla="*/ 34 h 68"/>
                <a:gd name="T18" fmla="*/ 34 w 67"/>
                <a:gd name="T19" fmla="*/ 1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68">
                  <a:moveTo>
                    <a:pt x="34" y="68"/>
                  </a:moveTo>
                  <a:cubicBezTo>
                    <a:pt x="15" y="68"/>
                    <a:pt x="0" y="52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ubicBezTo>
                    <a:pt x="67" y="52"/>
                    <a:pt x="52" y="68"/>
                    <a:pt x="34" y="68"/>
                  </a:cubicBezTo>
                  <a:close/>
                  <a:moveTo>
                    <a:pt x="34" y="16"/>
                  </a:moveTo>
                  <a:cubicBezTo>
                    <a:pt x="24" y="16"/>
                    <a:pt x="16" y="24"/>
                    <a:pt x="16" y="34"/>
                  </a:cubicBezTo>
                  <a:cubicBezTo>
                    <a:pt x="16" y="44"/>
                    <a:pt x="24" y="52"/>
                    <a:pt x="34" y="52"/>
                  </a:cubicBezTo>
                  <a:cubicBezTo>
                    <a:pt x="43" y="52"/>
                    <a:pt x="51" y="44"/>
                    <a:pt x="51" y="34"/>
                  </a:cubicBezTo>
                  <a:cubicBezTo>
                    <a:pt x="51" y="24"/>
                    <a:pt x="43" y="16"/>
                    <a:pt x="34" y="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5" name="íślíḋè-Freeform: Shape 9"/>
            <p:cNvSpPr/>
            <p:nvPr/>
          </p:nvSpPr>
          <p:spPr bwMode="auto">
            <a:xfrm>
              <a:off x="7353072" y="3027887"/>
              <a:ext cx="2270338" cy="332244"/>
            </a:xfrm>
            <a:custGeom>
              <a:avLst/>
              <a:gdLst>
                <a:gd name="T0" fmla="*/ 341 w 341"/>
                <a:gd name="T1" fmla="*/ 25 h 50"/>
                <a:gd name="T2" fmla="*/ 316 w 341"/>
                <a:gd name="T3" fmla="*/ 50 h 50"/>
                <a:gd name="T4" fmla="*/ 25 w 341"/>
                <a:gd name="T5" fmla="*/ 50 h 50"/>
                <a:gd name="T6" fmla="*/ 0 w 341"/>
                <a:gd name="T7" fmla="*/ 25 h 50"/>
                <a:gd name="T8" fmla="*/ 0 w 341"/>
                <a:gd name="T9" fmla="*/ 25 h 50"/>
                <a:gd name="T10" fmla="*/ 25 w 341"/>
                <a:gd name="T11" fmla="*/ 0 h 50"/>
                <a:gd name="T12" fmla="*/ 316 w 341"/>
                <a:gd name="T13" fmla="*/ 0 h 50"/>
                <a:gd name="T14" fmla="*/ 341 w 341"/>
                <a:gd name="T15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1" h="50">
                  <a:moveTo>
                    <a:pt x="341" y="25"/>
                  </a:moveTo>
                  <a:cubicBezTo>
                    <a:pt x="341" y="39"/>
                    <a:pt x="330" y="50"/>
                    <a:pt x="316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16" y="0"/>
                    <a:pt x="316" y="0"/>
                    <a:pt x="316" y="0"/>
                  </a:cubicBezTo>
                  <a:cubicBezTo>
                    <a:pt x="330" y="0"/>
                    <a:pt x="341" y="11"/>
                    <a:pt x="34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6" name="íślíḋè-Oval 10"/>
            <p:cNvSpPr/>
            <p:nvPr/>
          </p:nvSpPr>
          <p:spPr bwMode="auto">
            <a:xfrm>
              <a:off x="9371707" y="3012783"/>
              <a:ext cx="337280" cy="347348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7" name="íślíḋè-Freeform: Shape 11"/>
            <p:cNvSpPr/>
            <p:nvPr/>
          </p:nvSpPr>
          <p:spPr bwMode="auto">
            <a:xfrm>
              <a:off x="9316335" y="2962443"/>
              <a:ext cx="448028" cy="453060"/>
            </a:xfrm>
            <a:custGeom>
              <a:avLst/>
              <a:gdLst>
                <a:gd name="T0" fmla="*/ 33 w 67"/>
                <a:gd name="T1" fmla="*/ 68 h 68"/>
                <a:gd name="T2" fmla="*/ 0 w 67"/>
                <a:gd name="T3" fmla="*/ 34 h 68"/>
                <a:gd name="T4" fmla="*/ 33 w 67"/>
                <a:gd name="T5" fmla="*/ 0 h 68"/>
                <a:gd name="T6" fmla="*/ 67 w 67"/>
                <a:gd name="T7" fmla="*/ 34 h 68"/>
                <a:gd name="T8" fmla="*/ 33 w 67"/>
                <a:gd name="T9" fmla="*/ 68 h 68"/>
                <a:gd name="T10" fmla="*/ 33 w 67"/>
                <a:gd name="T11" fmla="*/ 16 h 68"/>
                <a:gd name="T12" fmla="*/ 16 w 67"/>
                <a:gd name="T13" fmla="*/ 34 h 68"/>
                <a:gd name="T14" fmla="*/ 33 w 67"/>
                <a:gd name="T15" fmla="*/ 52 h 68"/>
                <a:gd name="T16" fmla="*/ 51 w 67"/>
                <a:gd name="T17" fmla="*/ 34 h 68"/>
                <a:gd name="T18" fmla="*/ 33 w 67"/>
                <a:gd name="T19" fmla="*/ 1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68">
                  <a:moveTo>
                    <a:pt x="33" y="68"/>
                  </a:moveTo>
                  <a:cubicBezTo>
                    <a:pt x="15" y="68"/>
                    <a:pt x="0" y="53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ubicBezTo>
                    <a:pt x="67" y="53"/>
                    <a:pt x="52" y="68"/>
                    <a:pt x="33" y="68"/>
                  </a:cubicBezTo>
                  <a:close/>
                  <a:moveTo>
                    <a:pt x="33" y="16"/>
                  </a:moveTo>
                  <a:cubicBezTo>
                    <a:pt x="24" y="16"/>
                    <a:pt x="16" y="24"/>
                    <a:pt x="16" y="34"/>
                  </a:cubicBezTo>
                  <a:cubicBezTo>
                    <a:pt x="16" y="44"/>
                    <a:pt x="24" y="52"/>
                    <a:pt x="33" y="52"/>
                  </a:cubicBezTo>
                  <a:cubicBezTo>
                    <a:pt x="43" y="52"/>
                    <a:pt x="51" y="44"/>
                    <a:pt x="51" y="34"/>
                  </a:cubicBezTo>
                  <a:cubicBezTo>
                    <a:pt x="51" y="24"/>
                    <a:pt x="43" y="16"/>
                    <a:pt x="33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8" name="íślíḋè-Freeform: Shape 12"/>
            <p:cNvSpPr/>
            <p:nvPr/>
          </p:nvSpPr>
          <p:spPr bwMode="auto">
            <a:xfrm>
              <a:off x="7353072" y="3788020"/>
              <a:ext cx="1656189" cy="332244"/>
            </a:xfrm>
            <a:custGeom>
              <a:avLst/>
              <a:gdLst>
                <a:gd name="T0" fmla="*/ 249 w 249"/>
                <a:gd name="T1" fmla="*/ 25 h 50"/>
                <a:gd name="T2" fmla="*/ 224 w 249"/>
                <a:gd name="T3" fmla="*/ 50 h 50"/>
                <a:gd name="T4" fmla="*/ 25 w 249"/>
                <a:gd name="T5" fmla="*/ 50 h 50"/>
                <a:gd name="T6" fmla="*/ 0 w 249"/>
                <a:gd name="T7" fmla="*/ 25 h 50"/>
                <a:gd name="T8" fmla="*/ 0 w 249"/>
                <a:gd name="T9" fmla="*/ 25 h 50"/>
                <a:gd name="T10" fmla="*/ 25 w 249"/>
                <a:gd name="T11" fmla="*/ 0 h 50"/>
                <a:gd name="T12" fmla="*/ 224 w 249"/>
                <a:gd name="T13" fmla="*/ 0 h 50"/>
                <a:gd name="T14" fmla="*/ 249 w 249"/>
                <a:gd name="T15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9" h="50">
                  <a:moveTo>
                    <a:pt x="249" y="25"/>
                  </a:moveTo>
                  <a:cubicBezTo>
                    <a:pt x="249" y="38"/>
                    <a:pt x="238" y="50"/>
                    <a:pt x="224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8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38" y="0"/>
                    <a:pt x="249" y="11"/>
                    <a:pt x="249" y="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9" name="íślíḋè-Oval 13"/>
            <p:cNvSpPr/>
            <p:nvPr/>
          </p:nvSpPr>
          <p:spPr bwMode="auto">
            <a:xfrm>
              <a:off x="8732390" y="3782988"/>
              <a:ext cx="342312" cy="33728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30" name="íślíḋè-Freeform: Shape 14"/>
            <p:cNvSpPr/>
            <p:nvPr/>
          </p:nvSpPr>
          <p:spPr bwMode="auto">
            <a:xfrm>
              <a:off x="8677014" y="3727612"/>
              <a:ext cx="453061" cy="448028"/>
            </a:xfrm>
            <a:custGeom>
              <a:avLst/>
              <a:gdLst>
                <a:gd name="T0" fmla="*/ 34 w 68"/>
                <a:gd name="T1" fmla="*/ 67 h 67"/>
                <a:gd name="T2" fmla="*/ 0 w 68"/>
                <a:gd name="T3" fmla="*/ 34 h 67"/>
                <a:gd name="T4" fmla="*/ 34 w 68"/>
                <a:gd name="T5" fmla="*/ 0 h 67"/>
                <a:gd name="T6" fmla="*/ 68 w 68"/>
                <a:gd name="T7" fmla="*/ 34 h 67"/>
                <a:gd name="T8" fmla="*/ 34 w 68"/>
                <a:gd name="T9" fmla="*/ 67 h 67"/>
                <a:gd name="T10" fmla="*/ 34 w 68"/>
                <a:gd name="T11" fmla="*/ 16 h 67"/>
                <a:gd name="T12" fmla="*/ 16 w 68"/>
                <a:gd name="T13" fmla="*/ 34 h 67"/>
                <a:gd name="T14" fmla="*/ 34 w 68"/>
                <a:gd name="T15" fmla="*/ 51 h 67"/>
                <a:gd name="T16" fmla="*/ 52 w 68"/>
                <a:gd name="T17" fmla="*/ 34 h 67"/>
                <a:gd name="T18" fmla="*/ 34 w 68"/>
                <a:gd name="T19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67">
                  <a:moveTo>
                    <a:pt x="34" y="67"/>
                  </a:moveTo>
                  <a:cubicBezTo>
                    <a:pt x="15" y="67"/>
                    <a:pt x="0" y="52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3" y="0"/>
                    <a:pt x="68" y="15"/>
                    <a:pt x="68" y="34"/>
                  </a:cubicBezTo>
                  <a:cubicBezTo>
                    <a:pt x="68" y="52"/>
                    <a:pt x="53" y="67"/>
                    <a:pt x="34" y="67"/>
                  </a:cubicBezTo>
                  <a:close/>
                  <a:moveTo>
                    <a:pt x="34" y="16"/>
                  </a:moveTo>
                  <a:cubicBezTo>
                    <a:pt x="24" y="16"/>
                    <a:pt x="16" y="24"/>
                    <a:pt x="16" y="34"/>
                  </a:cubicBezTo>
                  <a:cubicBezTo>
                    <a:pt x="16" y="43"/>
                    <a:pt x="24" y="51"/>
                    <a:pt x="34" y="51"/>
                  </a:cubicBezTo>
                  <a:cubicBezTo>
                    <a:pt x="44" y="51"/>
                    <a:pt x="52" y="43"/>
                    <a:pt x="52" y="34"/>
                  </a:cubicBezTo>
                  <a:cubicBezTo>
                    <a:pt x="52" y="24"/>
                    <a:pt x="44" y="16"/>
                    <a:pt x="34" y="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31" name="íślíḋè-Freeform: Shape 15"/>
            <p:cNvSpPr/>
            <p:nvPr/>
          </p:nvSpPr>
          <p:spPr bwMode="auto">
            <a:xfrm>
              <a:off x="7353072" y="4548157"/>
              <a:ext cx="3211696" cy="327212"/>
            </a:xfrm>
            <a:custGeom>
              <a:avLst/>
              <a:gdLst>
                <a:gd name="T0" fmla="*/ 482 w 482"/>
                <a:gd name="T1" fmla="*/ 25 h 49"/>
                <a:gd name="T2" fmla="*/ 457 w 482"/>
                <a:gd name="T3" fmla="*/ 49 h 49"/>
                <a:gd name="T4" fmla="*/ 25 w 482"/>
                <a:gd name="T5" fmla="*/ 49 h 49"/>
                <a:gd name="T6" fmla="*/ 0 w 482"/>
                <a:gd name="T7" fmla="*/ 25 h 49"/>
                <a:gd name="T8" fmla="*/ 0 w 482"/>
                <a:gd name="T9" fmla="*/ 25 h 49"/>
                <a:gd name="T10" fmla="*/ 25 w 482"/>
                <a:gd name="T11" fmla="*/ 0 h 49"/>
                <a:gd name="T12" fmla="*/ 457 w 482"/>
                <a:gd name="T13" fmla="*/ 0 h 49"/>
                <a:gd name="T14" fmla="*/ 482 w 482"/>
                <a:gd name="T15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2" h="49">
                  <a:moveTo>
                    <a:pt x="482" y="25"/>
                  </a:moveTo>
                  <a:cubicBezTo>
                    <a:pt x="482" y="38"/>
                    <a:pt x="471" y="49"/>
                    <a:pt x="457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11" y="49"/>
                    <a:pt x="0" y="38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471" y="0"/>
                    <a:pt x="482" y="11"/>
                    <a:pt x="48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32" name="íślíḋè-Oval 16"/>
            <p:cNvSpPr/>
            <p:nvPr/>
          </p:nvSpPr>
          <p:spPr bwMode="auto">
            <a:xfrm>
              <a:off x="10257692" y="4543121"/>
              <a:ext cx="347348" cy="33728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33" name="íślíḋè-Freeform: Shape 17"/>
            <p:cNvSpPr/>
            <p:nvPr/>
          </p:nvSpPr>
          <p:spPr bwMode="auto">
            <a:xfrm>
              <a:off x="10202320" y="4487749"/>
              <a:ext cx="453061" cy="448028"/>
            </a:xfrm>
            <a:custGeom>
              <a:avLst/>
              <a:gdLst>
                <a:gd name="T0" fmla="*/ 34 w 68"/>
                <a:gd name="T1" fmla="*/ 67 h 67"/>
                <a:gd name="T2" fmla="*/ 0 w 68"/>
                <a:gd name="T3" fmla="*/ 34 h 67"/>
                <a:gd name="T4" fmla="*/ 34 w 68"/>
                <a:gd name="T5" fmla="*/ 0 h 67"/>
                <a:gd name="T6" fmla="*/ 68 w 68"/>
                <a:gd name="T7" fmla="*/ 34 h 67"/>
                <a:gd name="T8" fmla="*/ 34 w 68"/>
                <a:gd name="T9" fmla="*/ 67 h 67"/>
                <a:gd name="T10" fmla="*/ 34 w 68"/>
                <a:gd name="T11" fmla="*/ 16 h 67"/>
                <a:gd name="T12" fmla="*/ 16 w 68"/>
                <a:gd name="T13" fmla="*/ 34 h 67"/>
                <a:gd name="T14" fmla="*/ 34 w 68"/>
                <a:gd name="T15" fmla="*/ 51 h 67"/>
                <a:gd name="T16" fmla="*/ 52 w 68"/>
                <a:gd name="T17" fmla="*/ 34 h 67"/>
                <a:gd name="T18" fmla="*/ 34 w 68"/>
                <a:gd name="T19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67">
                  <a:moveTo>
                    <a:pt x="34" y="67"/>
                  </a:moveTo>
                  <a:cubicBezTo>
                    <a:pt x="15" y="67"/>
                    <a:pt x="0" y="52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8" y="15"/>
                    <a:pt x="68" y="34"/>
                  </a:cubicBezTo>
                  <a:cubicBezTo>
                    <a:pt x="68" y="52"/>
                    <a:pt x="52" y="67"/>
                    <a:pt x="34" y="67"/>
                  </a:cubicBezTo>
                  <a:close/>
                  <a:moveTo>
                    <a:pt x="34" y="16"/>
                  </a:moveTo>
                  <a:cubicBezTo>
                    <a:pt x="24" y="16"/>
                    <a:pt x="16" y="24"/>
                    <a:pt x="16" y="34"/>
                  </a:cubicBezTo>
                  <a:cubicBezTo>
                    <a:pt x="16" y="43"/>
                    <a:pt x="24" y="51"/>
                    <a:pt x="34" y="51"/>
                  </a:cubicBezTo>
                  <a:cubicBezTo>
                    <a:pt x="44" y="51"/>
                    <a:pt x="52" y="43"/>
                    <a:pt x="52" y="34"/>
                  </a:cubicBezTo>
                  <a:cubicBezTo>
                    <a:pt x="52" y="24"/>
                    <a:pt x="44" y="16"/>
                    <a:pt x="34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6" name="Group 21"/>
          <p:cNvGrpSpPr/>
          <p:nvPr/>
        </p:nvGrpSpPr>
        <p:grpSpPr>
          <a:xfrm>
            <a:off x="6830559" y="2293916"/>
            <a:ext cx="500504" cy="500504"/>
            <a:chOff x="1731021" y="1638788"/>
            <a:chExt cx="736375" cy="736375"/>
          </a:xfrm>
          <a:solidFill>
            <a:schemeClr val="accent2"/>
          </a:solidFill>
        </p:grpSpPr>
        <p:sp>
          <p:nvSpPr>
            <p:cNvPr id="17" name="íślíḋè-Oval 22"/>
            <p:cNvSpPr/>
            <p:nvPr/>
          </p:nvSpPr>
          <p:spPr>
            <a:xfrm>
              <a:off x="1731021" y="1638788"/>
              <a:ext cx="736375" cy="736375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8" name="íślíḋè-TextBox 23"/>
            <p:cNvSpPr txBox="1"/>
            <p:nvPr/>
          </p:nvSpPr>
          <p:spPr>
            <a:xfrm>
              <a:off x="1835353" y="1774998"/>
              <a:ext cx="52770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normAutofit lnSpcReduction="10000"/>
            </a:bodyPr>
            <a:lstStyle/>
            <a:p>
              <a:pPr algn="ctr"/>
              <a:r>
                <a:rPr lang="ko-KO" altLang="ko-KO" sz="1600">
                  <a:solidFill>
                    <a:schemeClr val="bg1"/>
                  </a:solidFill>
                  <a:latin typeface="NanumGothic"/>
                  <a:ea typeface="NanumGothic"/>
                  <a:sym typeface="Source Han Sans SC"/>
                </a:rPr>
                <a:t>01</a:t>
              </a:r>
              <a:endParaRPr lang="en-GB" sz="1600">
                <a:solidFill>
                  <a:schemeClr val="bg1"/>
                </a:solidFill>
                <a:latin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9" name="Group 27"/>
          <p:cNvGrpSpPr/>
          <p:nvPr/>
        </p:nvGrpSpPr>
        <p:grpSpPr>
          <a:xfrm>
            <a:off x="6830559" y="3533007"/>
            <a:ext cx="500504" cy="500504"/>
            <a:chOff x="1731021" y="2821439"/>
            <a:chExt cx="736375" cy="736375"/>
          </a:xfrm>
          <a:solidFill>
            <a:schemeClr val="accent3"/>
          </a:solidFill>
        </p:grpSpPr>
        <p:sp>
          <p:nvSpPr>
            <p:cNvPr id="15" name="íślíḋè-Oval 28"/>
            <p:cNvSpPr/>
            <p:nvPr/>
          </p:nvSpPr>
          <p:spPr>
            <a:xfrm>
              <a:off x="1731021" y="2821439"/>
              <a:ext cx="736375" cy="736375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6" name="íślíḋè-TextBox 29"/>
            <p:cNvSpPr txBox="1"/>
            <p:nvPr/>
          </p:nvSpPr>
          <p:spPr>
            <a:xfrm>
              <a:off x="1835353" y="2957649"/>
              <a:ext cx="52770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normAutofit lnSpcReduction="10000"/>
            </a:bodyPr>
            <a:lstStyle/>
            <a:p>
              <a:pPr algn="ctr"/>
              <a:r>
                <a:rPr lang="ko-KO" altLang="ko-KO" sz="1600">
                  <a:solidFill>
                    <a:schemeClr val="bg1"/>
                  </a:solidFill>
                  <a:latin typeface="NanumGothic"/>
                  <a:ea typeface="NanumGothic"/>
                  <a:sym typeface="Source Han Sans SC"/>
                </a:rPr>
                <a:t>02</a:t>
              </a:r>
              <a:endParaRPr lang="en-GB" sz="1600">
                <a:solidFill>
                  <a:schemeClr val="bg1"/>
                </a:solidFill>
                <a:latin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12" name="Group 33"/>
          <p:cNvGrpSpPr/>
          <p:nvPr/>
        </p:nvGrpSpPr>
        <p:grpSpPr>
          <a:xfrm>
            <a:off x="6830559" y="4772098"/>
            <a:ext cx="500504" cy="500504"/>
            <a:chOff x="1731021" y="4175657"/>
            <a:chExt cx="736375" cy="736375"/>
          </a:xfrm>
          <a:solidFill>
            <a:schemeClr val="accent4"/>
          </a:solidFill>
        </p:grpSpPr>
        <p:sp>
          <p:nvSpPr>
            <p:cNvPr id="13" name="íślíḋè-Oval 34"/>
            <p:cNvSpPr/>
            <p:nvPr/>
          </p:nvSpPr>
          <p:spPr>
            <a:xfrm>
              <a:off x="1731021" y="4175657"/>
              <a:ext cx="736375" cy="736375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4" name="íślíḋè-TextBox 35"/>
            <p:cNvSpPr txBox="1"/>
            <p:nvPr/>
          </p:nvSpPr>
          <p:spPr>
            <a:xfrm>
              <a:off x="1835353" y="4311867"/>
              <a:ext cx="52770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normAutofit lnSpcReduction="10000"/>
            </a:bodyPr>
            <a:lstStyle/>
            <a:p>
              <a:pPr algn="ctr"/>
              <a:r>
                <a:rPr lang="ko-KO" altLang="ko-KO" sz="1600">
                  <a:solidFill>
                    <a:schemeClr val="bg1"/>
                  </a:solidFill>
                  <a:latin typeface="NanumGothic"/>
                  <a:ea typeface="NanumGothic"/>
                  <a:sym typeface="Source Han Sans SC"/>
                </a:rPr>
                <a:t>03</a:t>
              </a:r>
              <a:endParaRPr lang="en-GB" sz="1600">
                <a:solidFill>
                  <a:schemeClr val="bg1"/>
                </a:solidFill>
                <a:latin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7446840" y="2118745"/>
            <a:ext cx="3383085" cy="599702"/>
            <a:chOff x="2677264" y="2025248"/>
            <a:chExt cx="3383085" cy="599702"/>
          </a:xfrm>
        </p:grpSpPr>
        <p:sp>
          <p:nvSpPr>
            <p:cNvPr id="38" name="矩形 37"/>
            <p:cNvSpPr/>
            <p:nvPr/>
          </p:nvSpPr>
          <p:spPr>
            <a:xfrm>
              <a:off x="2677264" y="2381110"/>
              <a:ext cx="3383085" cy="243840"/>
            </a:xfrm>
            <a:prstGeom prst="rect">
              <a:avLst/>
            </a:prstGeom>
          </p:spPr>
          <p:txBody>
            <a:bodyPr wrap="squar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00000"/>
                </a:lnSpc>
              </a:pPr>
              <a:r>
                <a:rPr lang="ko-KO" altLang="ko-KO" sz="1000">
                  <a:solidFill>
                    <a:schemeClr val="tx1">
                      <a:lumMod val="50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필요한 경우 여기에서 세부 사항을 설명할 수 있습니다.</a:t>
              </a:r>
              <a:endParaRPr lang="zh-CN" altLang="en-US" sz="1200">
                <a:solidFill>
                  <a:schemeClr val="tx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2677266" y="2025248"/>
              <a:ext cx="2084387" cy="365760"/>
            </a:xfrm>
            <a:prstGeom prst="rect">
              <a:avLst/>
            </a:prstGeom>
          </p:spPr>
          <p:txBody>
            <a:bodyPr wrap="squar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00000"/>
                </a:lnSpc>
              </a:pPr>
              <a:r>
                <a:rPr lang="ko-KO" altLang="ko-KO" b="1">
                  <a:latin typeface="NanumGothic"/>
                  <a:ea typeface="NanumGothic"/>
                  <a:sym typeface="Source Han Sans SC"/>
                </a:rPr>
                <a:t>키워드1</a:t>
              </a:r>
              <a:endParaRPr lang="zh-CN" altLang="en-US" b="1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7446840" y="3347575"/>
            <a:ext cx="3383085" cy="599702"/>
            <a:chOff x="2677264" y="2025249"/>
            <a:chExt cx="3383085" cy="599702"/>
          </a:xfrm>
        </p:grpSpPr>
        <p:sp>
          <p:nvSpPr>
            <p:cNvPr id="42" name="矩形 41"/>
            <p:cNvSpPr/>
            <p:nvPr/>
          </p:nvSpPr>
          <p:spPr>
            <a:xfrm>
              <a:off x="2677264" y="2381110"/>
              <a:ext cx="3383085" cy="243840"/>
            </a:xfrm>
            <a:prstGeom prst="rect">
              <a:avLst/>
            </a:prstGeom>
          </p:spPr>
          <p:txBody>
            <a:bodyPr wrap="squar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00000"/>
                </a:lnSpc>
              </a:pPr>
              <a:r>
                <a:rPr lang="ko-KO" altLang="ko-KO" sz="1000">
                  <a:solidFill>
                    <a:schemeClr val="tx1">
                      <a:lumMod val="50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필요한 경우 여기에서 세부 사항을 설명할 수 있습니다.</a:t>
              </a:r>
              <a:endParaRPr lang="zh-CN" altLang="en-US" sz="1200">
                <a:solidFill>
                  <a:schemeClr val="tx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2677266" y="2025249"/>
              <a:ext cx="2084387" cy="365760"/>
            </a:xfrm>
            <a:prstGeom prst="rect">
              <a:avLst/>
            </a:prstGeom>
          </p:spPr>
          <p:txBody>
            <a:bodyPr wrap="squar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00000"/>
                </a:lnSpc>
              </a:pPr>
              <a:r>
                <a:rPr lang="ko-KO" altLang="ko-KO" b="1">
                  <a:latin typeface="NanumGothic"/>
                  <a:ea typeface="NanumGothic"/>
                  <a:sym typeface="Source Han Sans SC"/>
                </a:rPr>
                <a:t>키워드2</a:t>
              </a:r>
              <a:endParaRPr lang="en-US" altLang="zh-CN" b="1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7446840" y="4585936"/>
            <a:ext cx="3383085" cy="599702"/>
            <a:chOff x="2677264" y="2025248"/>
            <a:chExt cx="3383085" cy="599702"/>
          </a:xfrm>
        </p:grpSpPr>
        <p:sp>
          <p:nvSpPr>
            <p:cNvPr id="45" name="矩形 44"/>
            <p:cNvSpPr/>
            <p:nvPr/>
          </p:nvSpPr>
          <p:spPr>
            <a:xfrm>
              <a:off x="2677264" y="2381110"/>
              <a:ext cx="3383085" cy="243840"/>
            </a:xfrm>
            <a:prstGeom prst="rect">
              <a:avLst/>
            </a:prstGeom>
          </p:spPr>
          <p:txBody>
            <a:bodyPr wrap="squar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00000"/>
                </a:lnSpc>
              </a:pPr>
              <a:r>
                <a:rPr lang="ko-KO" altLang="ko-KO" sz="1000">
                  <a:solidFill>
                    <a:schemeClr val="tx1">
                      <a:lumMod val="50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필요한 경우 여기에서 세부 사항을 설명할 수 있습니다.</a:t>
              </a:r>
              <a:endParaRPr lang="zh-CN" altLang="en-US" sz="1200">
                <a:solidFill>
                  <a:schemeClr val="tx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2677266" y="2025248"/>
              <a:ext cx="2084387" cy="365760"/>
            </a:xfrm>
            <a:prstGeom prst="rect">
              <a:avLst/>
            </a:prstGeom>
          </p:spPr>
          <p:txBody>
            <a:bodyPr wrap="squar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00000"/>
                </a:lnSpc>
              </a:pPr>
              <a:r>
                <a:rPr lang="ko-KO" altLang="ko-KO" b="1">
                  <a:latin typeface="NanumGothic"/>
                  <a:ea typeface="NanumGothic"/>
                  <a:sym typeface="Source Han Sans SC"/>
                </a:rPr>
                <a:t>키워드3</a:t>
              </a:r>
              <a:endParaRPr lang="en-US" altLang="zh-CN" b="1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1009650" y="2347891"/>
            <a:ext cx="1023811" cy="335280"/>
          </a:xfrm>
          <a:prstGeom prst="rect">
            <a:avLst/>
          </a:prstGeom>
        </p:spPr>
        <p:txBody>
          <a:bodyPr wrap="square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00000"/>
              </a:lnSpc>
            </a:pPr>
            <a:r>
              <a:rPr lang="ko-KO" altLang="ko-KO" sz="1600" b="1">
                <a:solidFill>
                  <a:schemeClr val="accent2"/>
                </a:solidFill>
                <a:latin typeface="NanumGothic"/>
                <a:ea typeface="NanumGothic"/>
                <a:sym typeface="Source Han Sans SC"/>
              </a:rPr>
              <a:t>예어</a:t>
            </a:r>
            <a:endParaRPr lang="zh-CN" altLang="en-US" sz="1600" b="1">
              <a:solidFill>
                <a:schemeClr val="accent2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009650" y="3147861"/>
            <a:ext cx="1023811" cy="335280"/>
          </a:xfrm>
          <a:prstGeom prst="rect">
            <a:avLst/>
          </a:prstGeom>
        </p:spPr>
        <p:txBody>
          <a:bodyPr wrap="square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00000"/>
              </a:lnSpc>
            </a:pPr>
            <a:r>
              <a:rPr lang="ko-KO" altLang="ko-KO" sz="1600" b="1">
                <a:solidFill>
                  <a:schemeClr val="accent3"/>
                </a:solidFill>
                <a:latin typeface="NanumGothic"/>
                <a:ea typeface="NanumGothic"/>
                <a:sym typeface="Source Han Sans SC"/>
              </a:rPr>
              <a:t>예어</a:t>
            </a:r>
            <a:endParaRPr lang="zh-CN" altLang="en-US" sz="1600" b="1">
              <a:solidFill>
                <a:schemeClr val="accent3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009650" y="3879895"/>
            <a:ext cx="1023811" cy="335280"/>
          </a:xfrm>
          <a:prstGeom prst="rect">
            <a:avLst/>
          </a:prstGeom>
        </p:spPr>
        <p:txBody>
          <a:bodyPr wrap="square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00000"/>
              </a:lnSpc>
            </a:pPr>
            <a:r>
              <a:rPr lang="ko-KO" altLang="ko-KO" sz="1600" b="1">
                <a:solidFill>
                  <a:schemeClr val="accent2"/>
                </a:solidFill>
                <a:latin typeface="NanumGothic"/>
                <a:ea typeface="NanumGothic"/>
                <a:sym typeface="Source Han Sans SC"/>
              </a:rPr>
              <a:t>예어</a:t>
            </a:r>
            <a:endParaRPr lang="zh-CN" altLang="en-US" sz="1600" b="1">
              <a:solidFill>
                <a:schemeClr val="accent2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009650" y="4680662"/>
            <a:ext cx="1023811" cy="335280"/>
          </a:xfrm>
          <a:prstGeom prst="rect">
            <a:avLst/>
          </a:prstGeom>
        </p:spPr>
        <p:txBody>
          <a:bodyPr wrap="square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00000"/>
              </a:lnSpc>
            </a:pPr>
            <a:r>
              <a:rPr lang="ko-KO" altLang="ko-KO" sz="1600" b="1">
                <a:solidFill>
                  <a:schemeClr val="accent3"/>
                </a:solidFill>
                <a:latin typeface="NanumGothic"/>
                <a:ea typeface="NanumGothic"/>
                <a:sym typeface="Source Han Sans SC"/>
              </a:rPr>
              <a:t>예어</a:t>
            </a:r>
            <a:endParaRPr lang="zh-CN" altLang="en-US" sz="1600" b="1">
              <a:solidFill>
                <a:schemeClr val="accent3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5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千图PPT彼岸天：ID 8661124库_组合 25"/>
          <p:cNvGrpSpPr/>
          <p:nvPr>
            <p:custDataLst>
              <p:tags r:id="rId1"/>
            </p:custDataLst>
          </p:nvPr>
        </p:nvGrpSpPr>
        <p:grpSpPr>
          <a:xfrm>
            <a:off x="5989500" y="2056446"/>
            <a:ext cx="3466170" cy="3351371"/>
            <a:chOff x="5989500" y="2056446"/>
            <a:chExt cx="3466170" cy="3351371"/>
          </a:xfrm>
        </p:grpSpPr>
        <p:sp>
          <p:nvSpPr>
            <p:cNvPr id="5" name="Freeform: Shape 27"/>
            <p:cNvSpPr/>
            <p:nvPr/>
          </p:nvSpPr>
          <p:spPr>
            <a:xfrm>
              <a:off x="5989500" y="2056446"/>
              <a:ext cx="1685674" cy="3351371"/>
            </a:xfrm>
            <a:custGeom>
              <a:avLst/>
              <a:gdLst>
                <a:gd name="connsiteX0" fmla="*/ 1838608 w 1838608"/>
                <a:gd name="connsiteY0" fmla="*/ 0 h 3655426"/>
                <a:gd name="connsiteX1" fmla="*/ 1838608 w 1838608"/>
                <a:gd name="connsiteY1" fmla="*/ 2065278 h 3655426"/>
                <a:gd name="connsiteX2" fmla="*/ 0 w 1838608"/>
                <a:gd name="connsiteY2" fmla="*/ 3655426 h 3655426"/>
                <a:gd name="connsiteX3" fmla="*/ 0 w 1838608"/>
                <a:gd name="connsiteY3" fmla="*/ 1590148 h 365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8608" h="3655426">
                  <a:moveTo>
                    <a:pt x="1838608" y="0"/>
                  </a:moveTo>
                  <a:lnTo>
                    <a:pt x="1838608" y="2065278"/>
                  </a:lnTo>
                  <a:lnTo>
                    <a:pt x="0" y="3655426"/>
                  </a:lnTo>
                  <a:lnTo>
                    <a:pt x="0" y="1590148"/>
                  </a:lnTo>
                  <a:close/>
                </a:path>
              </a:pathLst>
            </a:cu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7" name="Rectangle 39"/>
            <p:cNvSpPr/>
            <p:nvPr/>
          </p:nvSpPr>
          <p:spPr>
            <a:xfrm>
              <a:off x="7202740" y="4641559"/>
              <a:ext cx="2252930" cy="225741"/>
            </a:xfrm>
            <a:prstGeom prst="rect">
              <a:avLst/>
            </a:prstGeom>
          </p:spPr>
          <p:txBody>
            <a:bodyPr wrap="none" lIns="72000" tIns="0" rIns="72000" bIns="0">
              <a:normAutofit fontScale="97500" lnSpcReduction="10000"/>
            </a:bodyPr>
            <a:lstStyle/>
            <a:p>
              <a:pPr lvl="0" defTabSz="913765">
                <a:defRPr/>
              </a:pPr>
              <a:r>
                <a:rPr lang="ko-KO" altLang="ko-KO" sz="1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키워드3</a:t>
              </a:r>
              <a:endParaRPr lang="en-US" altLang="zh-CN" sz="1600" b="1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12" name="Freeform: Shape 34"/>
            <p:cNvSpPr/>
            <p:nvPr/>
          </p:nvSpPr>
          <p:spPr bwMode="auto">
            <a:xfrm>
              <a:off x="6574820" y="3557285"/>
              <a:ext cx="515035" cy="435241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</p:grpSp>
      <p:sp>
        <p:nvSpPr>
          <p:cNvPr id="7" name="Freeform: Shape 29"/>
          <p:cNvSpPr/>
          <p:nvPr/>
        </p:nvSpPr>
        <p:spPr>
          <a:xfrm>
            <a:off x="4775200" y="2464435"/>
            <a:ext cx="1213485" cy="2943225"/>
          </a:xfrm>
          <a:custGeom>
            <a:avLst/>
            <a:gdLst>
              <a:gd name="connsiteX0" fmla="*/ 0 w 1323808"/>
              <a:gd name="connsiteY0" fmla="*/ 0 h 3210193"/>
              <a:gd name="connsiteX1" fmla="*/ 1323808 w 1323808"/>
              <a:gd name="connsiteY1" fmla="*/ 1144915 h 3210193"/>
              <a:gd name="connsiteX2" fmla="*/ 1323808 w 1323808"/>
              <a:gd name="connsiteY2" fmla="*/ 3210193 h 3210193"/>
              <a:gd name="connsiteX3" fmla="*/ 0 w 1323808"/>
              <a:gd name="connsiteY3" fmla="*/ 2065278 h 321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808" h="3210193">
                <a:moveTo>
                  <a:pt x="0" y="0"/>
                </a:moveTo>
                <a:lnTo>
                  <a:pt x="1323808" y="1144915"/>
                </a:lnTo>
                <a:lnTo>
                  <a:pt x="1323808" y="3210193"/>
                </a:lnTo>
                <a:lnTo>
                  <a:pt x="0" y="2065278"/>
                </a:ln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sym typeface="Source Han Sans SC"/>
            </a:endParaRPr>
          </a:p>
        </p:txBody>
      </p:sp>
      <p:sp>
        <p:nvSpPr>
          <p:cNvPr id="19" name="Rectangle 41"/>
          <p:cNvSpPr/>
          <p:nvPr/>
        </p:nvSpPr>
        <p:spPr>
          <a:xfrm>
            <a:off x="2678430" y="4641850"/>
            <a:ext cx="2207260" cy="226060"/>
          </a:xfrm>
          <a:prstGeom prst="rect">
            <a:avLst/>
          </a:prstGeom>
        </p:spPr>
        <p:txBody>
          <a:bodyPr wrap="none" lIns="72000" tIns="0" rIns="72000" bIns="0">
            <a:normAutofit fontScale="97500" lnSpcReduction="10000"/>
          </a:bodyPr>
          <a:lstStyle/>
          <a:p>
            <a:pPr lvl="0" algn="r" defTabSz="913765">
              <a:defRPr/>
            </a:pPr>
            <a:r>
              <a:rPr lang="ko-KO" altLang="ko-KO" sz="1600" b="1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키워드2</a:t>
            </a:r>
            <a:endParaRPr lang="en-US" altLang="zh-CN" sz="1600" b="1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3" name="Freeform: Shape 35"/>
          <p:cNvSpPr>
            <a:spLocks noChangeAspect="1"/>
          </p:cNvSpPr>
          <p:nvPr/>
        </p:nvSpPr>
        <p:spPr bwMode="auto">
          <a:xfrm>
            <a:off x="5086985" y="3635375"/>
            <a:ext cx="598805" cy="506095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sym typeface="Source Han Sans SC"/>
            </a:endParaRPr>
          </a:p>
        </p:txBody>
      </p:sp>
      <p:sp>
        <p:nvSpPr>
          <p:cNvPr id="4" name="Freeform: Shape 26"/>
          <p:cNvSpPr/>
          <p:nvPr/>
        </p:nvSpPr>
        <p:spPr>
          <a:xfrm>
            <a:off x="3561080" y="2264410"/>
            <a:ext cx="1214755" cy="2094230"/>
          </a:xfrm>
          <a:custGeom>
            <a:avLst/>
            <a:gdLst>
              <a:gd name="connsiteX0" fmla="*/ 724612 w 1324800"/>
              <a:gd name="connsiteY0" fmla="*/ 2055 h 2283962"/>
              <a:gd name="connsiteX1" fmla="*/ 1291987 w 1324800"/>
              <a:gd name="connsiteY1" fmla="*/ 190305 h 2283962"/>
              <a:gd name="connsiteX2" fmla="*/ 1324800 w 1324800"/>
              <a:gd name="connsiteY2" fmla="*/ 218684 h 2283962"/>
              <a:gd name="connsiteX3" fmla="*/ 1324800 w 1324800"/>
              <a:gd name="connsiteY3" fmla="*/ 2283962 h 2283962"/>
              <a:gd name="connsiteX4" fmla="*/ 270136 w 1324800"/>
              <a:gd name="connsiteY4" fmla="*/ 1371820 h 2283962"/>
              <a:gd name="connsiteX5" fmla="*/ 190304 w 1324800"/>
              <a:gd name="connsiteY5" fmla="*/ 270137 h 2283962"/>
              <a:gd name="connsiteX6" fmla="*/ 724612 w 1324800"/>
              <a:gd name="connsiteY6" fmla="*/ 2055 h 2283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24800" h="2283962">
                <a:moveTo>
                  <a:pt x="724612" y="2055"/>
                </a:moveTo>
                <a:cubicBezTo>
                  <a:pt x="923977" y="-12392"/>
                  <a:pt x="1128854" y="49217"/>
                  <a:pt x="1291987" y="190305"/>
                </a:cubicBezTo>
                <a:lnTo>
                  <a:pt x="1324800" y="218684"/>
                </a:lnTo>
                <a:lnTo>
                  <a:pt x="1324800" y="2283962"/>
                </a:lnTo>
                <a:lnTo>
                  <a:pt x="270136" y="1371820"/>
                </a:lnTo>
                <a:cubicBezTo>
                  <a:pt x="-56130" y="1089643"/>
                  <a:pt x="-91872" y="596403"/>
                  <a:pt x="190304" y="270137"/>
                </a:cubicBezTo>
                <a:cubicBezTo>
                  <a:pt x="331392" y="107004"/>
                  <a:pt x="525247" y="16502"/>
                  <a:pt x="724612" y="2055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sym typeface="Source Han Sans SC"/>
            </a:endParaRPr>
          </a:p>
        </p:txBody>
      </p:sp>
      <p:sp>
        <p:nvSpPr>
          <p:cNvPr id="22" name="TextBox 44"/>
          <p:cNvSpPr txBox="1"/>
          <p:nvPr/>
        </p:nvSpPr>
        <p:spPr>
          <a:xfrm>
            <a:off x="1381125" y="3686810"/>
            <a:ext cx="2207260" cy="540385"/>
          </a:xfrm>
          <a:prstGeom prst="rect">
            <a:avLst/>
          </a:prstGeom>
          <a:noFill/>
        </p:spPr>
        <p:txBody>
          <a:bodyPr wrap="square" lIns="72000" tIns="0" rIns="72000" bIns="0" anchor="t" anchorCtr="0">
            <a:normAutofit/>
          </a:bodyPr>
          <a:lstStyle/>
          <a:p>
            <a:pPr algn="r" defTabSz="913765">
              <a:lnSpc>
                <a:spcPct val="100000"/>
              </a:lnSpc>
              <a:defRPr/>
            </a:pPr>
            <a:r>
              <a:rPr lang="ko-KO" altLang="ko-KO" sz="7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3" name="Rectangle 45"/>
          <p:cNvSpPr/>
          <p:nvPr/>
        </p:nvSpPr>
        <p:spPr>
          <a:xfrm>
            <a:off x="1353185" y="3362960"/>
            <a:ext cx="2207260" cy="226060"/>
          </a:xfrm>
          <a:prstGeom prst="rect">
            <a:avLst/>
          </a:prstGeom>
        </p:spPr>
        <p:txBody>
          <a:bodyPr wrap="none" lIns="72000" tIns="0" rIns="72000" bIns="0">
            <a:normAutofit fontScale="97500" lnSpcReduction="10000"/>
          </a:bodyPr>
          <a:lstStyle/>
          <a:p>
            <a:pPr lvl="0" algn="r" defTabSz="913765">
              <a:defRPr/>
            </a:pPr>
            <a:r>
              <a:rPr lang="ko-KO" altLang="ko-KO" sz="1600" b="1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키워드1</a:t>
            </a:r>
            <a:endParaRPr lang="zh-CN" altLang="en-US" sz="1600" b="1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4" name="Freeform: Shape 36"/>
          <p:cNvSpPr/>
          <p:nvPr/>
        </p:nvSpPr>
        <p:spPr bwMode="auto">
          <a:xfrm>
            <a:off x="3990975" y="2832735"/>
            <a:ext cx="572770" cy="483870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sym typeface="Source Han Sans SC"/>
            </a:endParaRPr>
          </a:p>
        </p:txBody>
      </p:sp>
      <p:sp>
        <p:nvSpPr>
          <p:cNvPr id="6" name="Freeform: Shape 28"/>
          <p:cNvSpPr/>
          <p:nvPr/>
        </p:nvSpPr>
        <p:spPr>
          <a:xfrm>
            <a:off x="7672070" y="1450340"/>
            <a:ext cx="1684020" cy="2499995"/>
          </a:xfrm>
          <a:custGeom>
            <a:avLst/>
            <a:gdLst>
              <a:gd name="connsiteX0" fmla="*/ 1112463 w 1837075"/>
              <a:gd name="connsiteY0" fmla="*/ 2055 h 2727011"/>
              <a:gd name="connsiteX1" fmla="*/ 1646771 w 1837075"/>
              <a:gd name="connsiteY1" fmla="*/ 270137 h 2727011"/>
              <a:gd name="connsiteX2" fmla="*/ 1566939 w 1837075"/>
              <a:gd name="connsiteY2" fmla="*/ 1371820 h 2727011"/>
              <a:gd name="connsiteX3" fmla="*/ 0 w 1837075"/>
              <a:gd name="connsiteY3" fmla="*/ 2727011 h 2727011"/>
              <a:gd name="connsiteX4" fmla="*/ 0 w 1837075"/>
              <a:gd name="connsiteY4" fmla="*/ 661733 h 2727011"/>
              <a:gd name="connsiteX5" fmla="*/ 545088 w 1837075"/>
              <a:gd name="connsiteY5" fmla="*/ 190305 h 2727011"/>
              <a:gd name="connsiteX6" fmla="*/ 1112463 w 1837075"/>
              <a:gd name="connsiteY6" fmla="*/ 2055 h 2727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7075" h="2727011">
                <a:moveTo>
                  <a:pt x="1112463" y="2055"/>
                </a:moveTo>
                <a:cubicBezTo>
                  <a:pt x="1311828" y="16502"/>
                  <a:pt x="1505683" y="107004"/>
                  <a:pt x="1646771" y="270137"/>
                </a:cubicBezTo>
                <a:cubicBezTo>
                  <a:pt x="1928947" y="596403"/>
                  <a:pt x="1893205" y="1089644"/>
                  <a:pt x="1566939" y="1371820"/>
                </a:cubicBezTo>
                <a:lnTo>
                  <a:pt x="0" y="2727011"/>
                </a:lnTo>
                <a:lnTo>
                  <a:pt x="0" y="661733"/>
                </a:lnTo>
                <a:lnTo>
                  <a:pt x="545088" y="190305"/>
                </a:lnTo>
                <a:cubicBezTo>
                  <a:pt x="708221" y="49217"/>
                  <a:pt x="913097" y="-12392"/>
                  <a:pt x="1112463" y="2055"/>
                </a:cubicBezTo>
                <a:close/>
              </a:path>
            </a:pathLst>
          </a:custGeom>
          <a:solidFill>
            <a:schemeClr val="accent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sym typeface="Source Han Sans SC"/>
            </a:endParaRPr>
          </a:p>
        </p:txBody>
      </p:sp>
      <p:sp>
        <p:nvSpPr>
          <p:cNvPr id="21" name="Rectangle 43"/>
          <p:cNvSpPr/>
          <p:nvPr/>
        </p:nvSpPr>
        <p:spPr>
          <a:xfrm>
            <a:off x="8585835" y="3362960"/>
            <a:ext cx="2252980" cy="226060"/>
          </a:xfrm>
          <a:prstGeom prst="rect">
            <a:avLst/>
          </a:prstGeom>
        </p:spPr>
        <p:txBody>
          <a:bodyPr wrap="none" lIns="72000" tIns="0" rIns="72000" bIns="0">
            <a:normAutofit fontScale="97500" lnSpcReduction="10000"/>
          </a:bodyPr>
          <a:lstStyle/>
          <a:p>
            <a:pPr lvl="0" defTabSz="913765">
              <a:defRPr/>
            </a:pPr>
            <a:r>
              <a:rPr lang="ko-KO" altLang="ko-KO" sz="1600" b="1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키워드4</a:t>
            </a:r>
            <a:endParaRPr lang="en-US" altLang="zh-CN" sz="1600" b="1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5" name="Freeform: Shape 37"/>
          <p:cNvSpPr/>
          <p:nvPr/>
        </p:nvSpPr>
        <p:spPr bwMode="auto">
          <a:xfrm>
            <a:off x="8231505" y="2067560"/>
            <a:ext cx="610235" cy="516255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sym typeface="Source Han Sans SC"/>
            </a:endParaRPr>
          </a:p>
        </p:txBody>
      </p:sp>
      <p:sp>
        <p:nvSpPr>
          <p:cNvPr id="3" name="TextBox 44"/>
          <p:cNvSpPr txBox="1"/>
          <p:nvPr/>
        </p:nvSpPr>
        <p:spPr>
          <a:xfrm>
            <a:off x="2679700" y="4979670"/>
            <a:ext cx="2207260" cy="540385"/>
          </a:xfrm>
          <a:prstGeom prst="rect">
            <a:avLst/>
          </a:prstGeom>
          <a:noFill/>
        </p:spPr>
        <p:txBody>
          <a:bodyPr wrap="square" lIns="72000" tIns="0" rIns="72000" bIns="0" anchor="t" anchorCtr="0">
            <a:normAutofit/>
          </a:bodyPr>
          <a:lstStyle/>
          <a:p>
            <a:pPr algn="r" defTabSz="913765">
              <a:lnSpc>
                <a:spcPct val="100000"/>
              </a:lnSpc>
              <a:defRPr/>
            </a:pPr>
            <a:r>
              <a:rPr lang="ko-KO" altLang="ko-KO" sz="7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7" name="TextBox 44"/>
          <p:cNvSpPr txBox="1"/>
          <p:nvPr/>
        </p:nvSpPr>
        <p:spPr>
          <a:xfrm>
            <a:off x="8634095" y="3728720"/>
            <a:ext cx="2207260" cy="540385"/>
          </a:xfrm>
          <a:prstGeom prst="rect">
            <a:avLst/>
          </a:prstGeom>
          <a:noFill/>
        </p:spPr>
        <p:txBody>
          <a:bodyPr wrap="square" lIns="72000" tIns="0" rIns="72000" bIns="0" anchor="t" anchorCtr="0">
            <a:normAutofit/>
          </a:bodyPr>
          <a:lstStyle/>
          <a:p>
            <a:pPr algn="l" defTabSz="913765">
              <a:lnSpc>
                <a:spcPct val="100000"/>
              </a:lnSpc>
              <a:defRPr/>
            </a:pPr>
            <a:r>
              <a:rPr lang="ko-KO" altLang="ko-KO" sz="7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8" name="TextBox 44"/>
          <p:cNvSpPr txBox="1"/>
          <p:nvPr/>
        </p:nvSpPr>
        <p:spPr>
          <a:xfrm>
            <a:off x="7225665" y="4979670"/>
            <a:ext cx="2207260" cy="540385"/>
          </a:xfrm>
          <a:prstGeom prst="rect">
            <a:avLst/>
          </a:prstGeom>
          <a:noFill/>
        </p:spPr>
        <p:txBody>
          <a:bodyPr wrap="square" lIns="72000" tIns="0" rIns="72000" bIns="0" anchor="t" anchorCtr="0">
            <a:normAutofit/>
          </a:bodyPr>
          <a:lstStyle/>
          <a:p>
            <a:pPr algn="l" defTabSz="913765">
              <a:lnSpc>
                <a:spcPct val="100000"/>
              </a:lnSpc>
              <a:defRPr/>
            </a:pPr>
            <a:r>
              <a:rPr lang="ko-KO" altLang="ko-KO" sz="7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698574" y="1725761"/>
            <a:ext cx="9004706" cy="2344336"/>
            <a:chOff x="-565873" y="1359222"/>
            <a:chExt cx="10012363" cy="2606675"/>
          </a:xfrm>
        </p:grpSpPr>
        <p:sp>
          <p:nvSpPr>
            <p:cNvPr id="6" name="任意多边形 41"/>
            <p:cNvSpPr>
              <a:spLocks noChangeArrowheads="1"/>
            </p:cNvSpPr>
            <p:nvPr/>
          </p:nvSpPr>
          <p:spPr bwMode="auto">
            <a:xfrm rot="10800000">
              <a:off x="-565873" y="1359222"/>
              <a:ext cx="2000250" cy="2606675"/>
            </a:xfrm>
            <a:custGeom>
              <a:avLst/>
              <a:gdLst>
                <a:gd name="T0" fmla="*/ 1998595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499649 w 2001078"/>
                <a:gd name="T9" fmla="*/ 331078 h 3223591"/>
                <a:gd name="T10" fmla="*/ 999297 w 2001078"/>
                <a:gd name="T11" fmla="*/ 0 h 3223591"/>
                <a:gd name="T12" fmla="*/ 1498947 w 2001078"/>
                <a:gd name="T13" fmla="*/ 331078 h 3223591"/>
                <a:gd name="T14" fmla="*/ 1998595 w 2001078"/>
                <a:gd name="T15" fmla="*/ 331078 h 3223591"/>
                <a:gd name="T16" fmla="*/ 1998595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 sz="3680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7" name="任意多边形 42"/>
            <p:cNvSpPr>
              <a:spLocks noChangeArrowheads="1"/>
            </p:cNvSpPr>
            <p:nvPr/>
          </p:nvSpPr>
          <p:spPr bwMode="auto">
            <a:xfrm rot="10800000">
              <a:off x="2104302" y="1359222"/>
              <a:ext cx="2001838" cy="2606675"/>
            </a:xfrm>
            <a:custGeom>
              <a:avLst/>
              <a:gdLst>
                <a:gd name="T0" fmla="*/ 2003359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500840 w 2001078"/>
                <a:gd name="T9" fmla="*/ 331078 h 3223591"/>
                <a:gd name="T10" fmla="*/ 1001679 w 2001078"/>
                <a:gd name="T11" fmla="*/ 0 h 3223591"/>
                <a:gd name="T12" fmla="*/ 1502519 w 2001078"/>
                <a:gd name="T13" fmla="*/ 331078 h 3223591"/>
                <a:gd name="T14" fmla="*/ 2003359 w 2001078"/>
                <a:gd name="T15" fmla="*/ 331078 h 3223591"/>
                <a:gd name="T16" fmla="*/ 2003359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 sz="3680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8" name="任意多边形 47"/>
            <p:cNvSpPr>
              <a:spLocks noChangeArrowheads="1"/>
            </p:cNvSpPr>
            <p:nvPr/>
          </p:nvSpPr>
          <p:spPr bwMode="auto">
            <a:xfrm rot="10800000">
              <a:off x="4774477" y="1359222"/>
              <a:ext cx="2001838" cy="2606675"/>
            </a:xfrm>
            <a:custGeom>
              <a:avLst/>
              <a:gdLst>
                <a:gd name="T0" fmla="*/ 2003359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500840 w 2001078"/>
                <a:gd name="T9" fmla="*/ 331078 h 3223591"/>
                <a:gd name="T10" fmla="*/ 1001679 w 2001078"/>
                <a:gd name="T11" fmla="*/ 0 h 3223591"/>
                <a:gd name="T12" fmla="*/ 1502519 w 2001078"/>
                <a:gd name="T13" fmla="*/ 331078 h 3223591"/>
                <a:gd name="T14" fmla="*/ 2003359 w 2001078"/>
                <a:gd name="T15" fmla="*/ 331078 h 3223591"/>
                <a:gd name="T16" fmla="*/ 2003359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 sz="3680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9" name="任意多边形 50"/>
            <p:cNvSpPr>
              <a:spLocks noChangeArrowheads="1"/>
            </p:cNvSpPr>
            <p:nvPr/>
          </p:nvSpPr>
          <p:spPr bwMode="auto">
            <a:xfrm rot="10800000">
              <a:off x="7444652" y="1359222"/>
              <a:ext cx="2001838" cy="2606675"/>
            </a:xfrm>
            <a:custGeom>
              <a:avLst/>
              <a:gdLst>
                <a:gd name="T0" fmla="*/ 2003359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500840 w 2001078"/>
                <a:gd name="T9" fmla="*/ 331078 h 3223591"/>
                <a:gd name="T10" fmla="*/ 1001679 w 2001078"/>
                <a:gd name="T11" fmla="*/ 0 h 3223591"/>
                <a:gd name="T12" fmla="*/ 1502519 w 2001078"/>
                <a:gd name="T13" fmla="*/ 331078 h 3223591"/>
                <a:gd name="T14" fmla="*/ 2003359 w 2001078"/>
                <a:gd name="T15" fmla="*/ 331078 h 3223591"/>
                <a:gd name="T16" fmla="*/ 2003359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 sz="3680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10" name="文本框 91"/>
            <p:cNvSpPr>
              <a:spLocks noChangeArrowheads="1"/>
            </p:cNvSpPr>
            <p:nvPr/>
          </p:nvSpPr>
          <p:spPr bwMode="auto">
            <a:xfrm>
              <a:off x="-67398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ko-KO" altLang="ko-KO" sz="3680" b="1">
                  <a:solidFill>
                    <a:schemeClr val="bg1"/>
                  </a:solidFill>
                  <a:latin typeface="NanumGothic"/>
                  <a:ea typeface="NanumGothic"/>
                  <a:sym typeface="Source Han Sans SC"/>
                </a:rPr>
                <a:t>85%</a:t>
              </a:r>
              <a:endParaRPr lang="zh-CN" altLang="en-US" sz="3680" b="1">
                <a:solidFill>
                  <a:schemeClr val="bg1"/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1" name="文本框 92"/>
            <p:cNvSpPr>
              <a:spLocks noChangeArrowheads="1"/>
            </p:cNvSpPr>
            <p:nvPr/>
          </p:nvSpPr>
          <p:spPr bwMode="auto">
            <a:xfrm>
              <a:off x="2666277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ko-KO" altLang="ko-KO" sz="3680" b="1">
                  <a:solidFill>
                    <a:schemeClr val="bg1"/>
                  </a:solidFill>
                  <a:latin typeface="NanumGothic"/>
                  <a:ea typeface="NanumGothic"/>
                  <a:sym typeface="Source Han Sans SC"/>
                </a:rPr>
                <a:t>65%</a:t>
              </a:r>
              <a:endParaRPr lang="zh-CN" altLang="en-US" sz="3680" b="1">
                <a:solidFill>
                  <a:schemeClr val="bg1"/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2" name="文本框 93"/>
            <p:cNvSpPr>
              <a:spLocks noChangeArrowheads="1"/>
            </p:cNvSpPr>
            <p:nvPr/>
          </p:nvSpPr>
          <p:spPr bwMode="auto">
            <a:xfrm>
              <a:off x="5307877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ko-KO" altLang="ko-KO" sz="3680" b="1">
                  <a:solidFill>
                    <a:schemeClr val="bg1"/>
                  </a:solidFill>
                  <a:latin typeface="NanumGothic"/>
                  <a:ea typeface="NanumGothic"/>
                  <a:sym typeface="Source Han Sans SC"/>
                </a:rPr>
                <a:t>45%</a:t>
              </a:r>
              <a:endParaRPr lang="zh-CN" altLang="en-US" sz="3680" b="1">
                <a:solidFill>
                  <a:schemeClr val="bg1"/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3" name="文本框 94"/>
            <p:cNvSpPr>
              <a:spLocks noChangeArrowheads="1"/>
            </p:cNvSpPr>
            <p:nvPr/>
          </p:nvSpPr>
          <p:spPr bwMode="auto">
            <a:xfrm>
              <a:off x="7949477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ko-KO" altLang="ko-KO" sz="3680" b="1">
                  <a:solidFill>
                    <a:schemeClr val="bg1"/>
                  </a:solidFill>
                  <a:latin typeface="NanumGothic"/>
                  <a:ea typeface="NanumGothic"/>
                  <a:sym typeface="Source Han Sans SC"/>
                </a:rPr>
                <a:t>25%</a:t>
              </a:r>
              <a:endParaRPr lang="zh-CN" altLang="en-US" sz="3680" b="1">
                <a:solidFill>
                  <a:schemeClr val="bg1"/>
                </a:solidFill>
                <a:latin typeface="Elsie" panose="02000000000000000000" charset="0"/>
                <a:sym typeface="Source Han Sans SC"/>
              </a:endParaRPr>
            </a:p>
          </p:txBody>
        </p:sp>
      </p:grpSp>
      <p:cxnSp>
        <p:nvCxnSpPr>
          <p:cNvPr id="14" name="直接连接符 13"/>
          <p:cNvCxnSpPr/>
          <p:nvPr/>
        </p:nvCxnSpPr>
        <p:spPr>
          <a:xfrm>
            <a:off x="1958873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280993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603111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8925231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1774825" y="4841240"/>
            <a:ext cx="2008505" cy="772373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/>
          <a:p>
            <a:pPr algn="ctr">
              <a:spcBef>
                <a:spcPts val="790"/>
              </a:spcBef>
            </a:pPr>
            <a:endParaRPr lang="en-US" altLang="zh-CN" sz="1315"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  <a:p>
            <a:pPr algn="ctr">
              <a:lnSpc>
                <a:spcPct val="104000"/>
              </a:lnSpc>
              <a:spcBef>
                <a:spcPts val="790"/>
              </a:spcBef>
            </a:pPr>
            <a:r>
              <a:rPr lang="ko-KO" altLang="ko-KO" sz="1200">
                <a:latin typeface="NanumGothic"/>
                <a:ea typeface="NanumGothic"/>
                <a:cs typeface="Hiragino Sans GB W3" charset="-122"/>
                <a:sym typeface="Source Han Sans SC"/>
              </a:rPr>
              <a:t>필요한 경우 여기에서 세부 사항을 설명할 수 있습니다.</a:t>
            </a:r>
            <a:endParaRPr lang="en-US" altLang="zh-CN" sz="1315"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</p:txBody>
      </p:sp>
      <p:sp>
        <p:nvSpPr>
          <p:cNvPr id="19" name="Rectangle 24"/>
          <p:cNvSpPr>
            <a:spLocks noChangeArrowheads="1"/>
          </p:cNvSpPr>
          <p:nvPr/>
        </p:nvSpPr>
        <p:spPr bwMode="auto">
          <a:xfrm>
            <a:off x="1825186" y="4803934"/>
            <a:ext cx="1647928" cy="240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rmAutofit/>
          </a:bodyPr>
          <a:lstStyle/>
          <a:p>
            <a:pPr algn="ctr">
              <a:lnSpc>
                <a:spcPct val="100000"/>
              </a:lnSpc>
              <a:spcBef>
                <a:spcPts val="395"/>
              </a:spcBef>
            </a:pPr>
            <a:r>
              <a:rPr lang="ko-KO" altLang="ko-KO" sz="1575" b="1">
                <a:solidFill>
                  <a:schemeClr val="bg2">
                    <a:lumMod val="25000"/>
                  </a:schemeClr>
                </a:solidFill>
                <a:latin typeface="NanumGothic"/>
                <a:ea typeface="NanumGothic"/>
                <a:sym typeface="Source Han Sans SC"/>
              </a:rPr>
              <a:t>키워드1</a:t>
            </a:r>
            <a:endParaRPr lang="zh-CN" altLang="en-US" sz="1575" b="1">
              <a:solidFill>
                <a:schemeClr val="bg2">
                  <a:lumMod val="2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1" name="Rectangle 24"/>
          <p:cNvSpPr>
            <a:spLocks noChangeArrowheads="1"/>
          </p:cNvSpPr>
          <p:nvPr/>
        </p:nvSpPr>
        <p:spPr bwMode="auto">
          <a:xfrm>
            <a:off x="4194225" y="4784731"/>
            <a:ext cx="1647928" cy="278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rmAutofit/>
          </a:bodyPr>
          <a:lstStyle/>
          <a:p>
            <a:pPr algn="ctr">
              <a:lnSpc>
                <a:spcPct val="100000"/>
              </a:lnSpc>
              <a:spcBef>
                <a:spcPts val="395"/>
              </a:spcBef>
            </a:pPr>
            <a:r>
              <a:rPr lang="ko-KO" altLang="ko-KO" sz="1575" b="1">
                <a:solidFill>
                  <a:schemeClr val="bg2">
                    <a:lumMod val="25000"/>
                  </a:schemeClr>
                </a:solidFill>
                <a:latin typeface="NanumGothic"/>
                <a:ea typeface="NanumGothic"/>
                <a:sym typeface="Source Han Sans SC"/>
              </a:rPr>
              <a:t>키워드2</a:t>
            </a:r>
            <a:endParaRPr lang="en-US" altLang="zh-CN" sz="1575" b="1">
              <a:solidFill>
                <a:schemeClr val="bg2">
                  <a:lumMod val="2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3" name="Rectangle 24"/>
          <p:cNvSpPr>
            <a:spLocks noChangeArrowheads="1"/>
          </p:cNvSpPr>
          <p:nvPr/>
        </p:nvSpPr>
        <p:spPr bwMode="auto">
          <a:xfrm>
            <a:off x="6469425" y="4784731"/>
            <a:ext cx="1647928" cy="278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rmAutofit/>
          </a:bodyPr>
          <a:lstStyle/>
          <a:p>
            <a:pPr algn="ctr">
              <a:lnSpc>
                <a:spcPct val="100000"/>
              </a:lnSpc>
              <a:spcBef>
                <a:spcPts val="395"/>
              </a:spcBef>
            </a:pPr>
            <a:r>
              <a:rPr lang="ko-KO" altLang="ko-KO" sz="1575" b="1">
                <a:solidFill>
                  <a:schemeClr val="bg2">
                    <a:lumMod val="25000"/>
                  </a:schemeClr>
                </a:solidFill>
                <a:latin typeface="NanumGothic"/>
                <a:ea typeface="NanumGothic"/>
                <a:sym typeface="Source Han Sans SC"/>
              </a:rPr>
              <a:t>키워드3</a:t>
            </a:r>
            <a:endParaRPr lang="en-US" altLang="zh-CN" sz="1575" b="1">
              <a:solidFill>
                <a:schemeClr val="bg2">
                  <a:lumMod val="2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8838464" y="4784731"/>
            <a:ext cx="1647928" cy="278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rmAutofit/>
          </a:bodyPr>
          <a:lstStyle/>
          <a:p>
            <a:pPr algn="ctr">
              <a:lnSpc>
                <a:spcPct val="100000"/>
              </a:lnSpc>
              <a:spcBef>
                <a:spcPts val="395"/>
              </a:spcBef>
            </a:pPr>
            <a:r>
              <a:rPr lang="ko-KO" altLang="ko-KO" sz="1575" b="1">
                <a:solidFill>
                  <a:schemeClr val="bg2">
                    <a:lumMod val="25000"/>
                  </a:schemeClr>
                </a:solidFill>
                <a:latin typeface="NanumGothic"/>
                <a:ea typeface="NanumGothic"/>
                <a:sym typeface="Source Han Sans SC"/>
              </a:rPr>
              <a:t>키워드4</a:t>
            </a:r>
            <a:endParaRPr lang="en-US" altLang="zh-CN" sz="1575" b="1">
              <a:solidFill>
                <a:schemeClr val="bg2">
                  <a:lumMod val="2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13835" y="4872355"/>
            <a:ext cx="2008505" cy="772373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/>
          <a:p>
            <a:pPr algn="ctr">
              <a:spcBef>
                <a:spcPts val="790"/>
              </a:spcBef>
            </a:pPr>
            <a:endParaRPr lang="en-US" altLang="zh-CN" sz="1315"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  <a:p>
            <a:pPr algn="ctr">
              <a:lnSpc>
                <a:spcPct val="104000"/>
              </a:lnSpc>
              <a:spcBef>
                <a:spcPts val="790"/>
              </a:spcBef>
            </a:pPr>
            <a:r>
              <a:rPr lang="ko-KO" altLang="ko-KO" sz="1200">
                <a:latin typeface="NanumGothic"/>
                <a:ea typeface="NanumGothic"/>
                <a:cs typeface="Hiragino Sans GB W3" charset="-122"/>
                <a:sym typeface="Source Han Sans SC"/>
              </a:rPr>
              <a:t>필요한 경우 여기에서 세부 사항을 설명할 수 있습니다.</a:t>
            </a:r>
            <a:endParaRPr lang="en-US" altLang="zh-CN" sz="1315"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293485" y="4860290"/>
            <a:ext cx="2008505" cy="772373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/>
          <a:p>
            <a:pPr algn="ctr">
              <a:spcBef>
                <a:spcPts val="790"/>
              </a:spcBef>
            </a:pPr>
            <a:endParaRPr lang="en-US" altLang="zh-CN" sz="1315"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  <a:p>
            <a:pPr algn="ctr">
              <a:lnSpc>
                <a:spcPct val="104000"/>
              </a:lnSpc>
              <a:spcBef>
                <a:spcPts val="790"/>
              </a:spcBef>
            </a:pPr>
            <a:r>
              <a:rPr lang="ko-KO" altLang="ko-KO" sz="1200">
                <a:latin typeface="NanumGothic"/>
                <a:ea typeface="NanumGothic"/>
                <a:cs typeface="Hiragino Sans GB W3" charset="-122"/>
                <a:sym typeface="Source Han Sans SC"/>
              </a:rPr>
              <a:t>필요한 경우 여기에서 세부 사항을 설명할 수 있습니다.</a:t>
            </a:r>
            <a:endParaRPr lang="en-US" altLang="zh-CN" sz="1315"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11235" y="4860290"/>
            <a:ext cx="2008505" cy="772373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/>
          <a:p>
            <a:pPr algn="ctr">
              <a:spcBef>
                <a:spcPts val="790"/>
              </a:spcBef>
            </a:pPr>
            <a:endParaRPr lang="en-US" altLang="zh-CN" sz="1315"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  <a:p>
            <a:pPr algn="ctr">
              <a:lnSpc>
                <a:spcPct val="104000"/>
              </a:lnSpc>
              <a:spcBef>
                <a:spcPts val="790"/>
              </a:spcBef>
            </a:pPr>
            <a:r>
              <a:rPr lang="ko-KO" altLang="ko-KO" sz="1200">
                <a:latin typeface="NanumGothic"/>
                <a:ea typeface="NanumGothic"/>
                <a:cs typeface="Hiragino Sans GB W3" charset="-122"/>
                <a:sym typeface="Source Han Sans SC"/>
              </a:rPr>
              <a:t>필요한 경우 여기에서 세부 사항을 설명할 수 있습니다.</a:t>
            </a:r>
            <a:endParaRPr lang="en-US" altLang="zh-CN" sz="1315"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1" grpId="0"/>
      <p:bldP spid="23" grpId="0"/>
      <p:bldP spid="25" grpId="0"/>
      <p:bldP spid="2" grpId="0"/>
      <p:bldP spid="3" grpId="0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5"/>
          <p:cNvGrpSpPr/>
          <p:nvPr/>
        </p:nvGrpSpPr>
        <p:grpSpPr>
          <a:xfrm>
            <a:off x="7563722" y="2116815"/>
            <a:ext cx="1981017" cy="1986342"/>
            <a:chOff x="6516746" y="1863304"/>
            <a:chExt cx="2001660" cy="2006869"/>
          </a:xfrm>
          <a:solidFill>
            <a:schemeClr val="accent1"/>
          </a:solidFill>
        </p:grpSpPr>
        <p:sp>
          <p:nvSpPr>
            <p:cNvPr id="7" name="Teardrop 3"/>
            <p:cNvSpPr/>
            <p:nvPr/>
          </p:nvSpPr>
          <p:spPr>
            <a:xfrm flipV="1">
              <a:off x="6516746" y="1868068"/>
              <a:ext cx="2001660" cy="2002105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>
                <a:lnSpc>
                  <a:spcPct val="90000"/>
                </a:lnSpc>
                <a:spcBef>
                  <a:spcPct val="20000"/>
                </a:spcBef>
                <a:defRPr/>
              </a:pPr>
              <a:endParaRPr lang="en-US" sz="1600">
                <a:solidFill>
                  <a:schemeClr val="bg1"/>
                </a:solidFill>
                <a:latin typeface="Elsie" panose="02000000000000000000" charset="0"/>
                <a:cs typeface="Arial"/>
                <a:sym typeface="Source Han Sans SC"/>
              </a:endParaRPr>
            </a:p>
          </p:txBody>
        </p:sp>
        <p:sp>
          <p:nvSpPr>
            <p:cNvPr id="9" name="Oval 7"/>
            <p:cNvSpPr/>
            <p:nvPr/>
          </p:nvSpPr>
          <p:spPr>
            <a:xfrm>
              <a:off x="6516746" y="1863304"/>
              <a:ext cx="588910" cy="589042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ko-KO" altLang="ko-KO" sz="700">
                  <a:solidFill>
                    <a:schemeClr val="bg1"/>
                  </a:solidFill>
                  <a:latin typeface="NanumGothic"/>
                  <a:ea typeface="NanumGothic"/>
                  <a:cs typeface="Arial" panose="020B0604020202020204" pitchFamily="34" charset="0"/>
                  <a:sym typeface="Source Han Sans SC"/>
                </a:rPr>
                <a:t>에스</a:t>
              </a:r>
              <a:endParaRPr lang="en-US" altLang="zh-CN" sz="1600">
                <a:solidFill>
                  <a:schemeClr val="bg1"/>
                </a:solidFill>
                <a:latin typeface="Elsie" panose="02000000000000000000" charset="0"/>
                <a:ea typeface="Elsie" panose="02000000000000000000" charset="0"/>
                <a:cs typeface="Arial" panose="020B0604020202020204" pitchFamily="34" charset="0"/>
                <a:sym typeface="Source Han Sans SC"/>
              </a:endParaRPr>
            </a:p>
          </p:txBody>
        </p:sp>
        <p:sp>
          <p:nvSpPr>
            <p:cNvPr id="10" name="Text Placeholder 33"/>
            <p:cNvSpPr txBox="1"/>
            <p:nvPr/>
          </p:nvSpPr>
          <p:spPr bwMode="auto">
            <a:xfrm>
              <a:off x="6516746" y="2869344"/>
              <a:ext cx="1999897" cy="296937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normAutofit/>
            </a:bodyPr>
            <a:lstStyle>
              <a:lvl1pPr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1pPr>
              <a:lvl2pPr marL="742950" indent="-28575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2pPr>
              <a:lvl3pPr marL="11430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3pPr>
              <a:lvl4pPr marL="16002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4pPr>
              <a:lvl5pPr marL="20574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5pPr>
              <a:lvl6pPr marL="25146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6pPr>
              <a:lvl7pPr marL="29718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7pPr>
              <a:lvl8pPr marL="34290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8pPr>
              <a:lvl9pPr marL="38862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  <a:buFont typeface="Arial" panose="020B0604020202020204" pitchFamily="34" charset="0"/>
                <a:buNone/>
              </a:pPr>
              <a:r>
                <a:rPr lang="ko-KO" altLang="ko-KO" sz="1600">
                  <a:solidFill>
                    <a:schemeClr val="bg1"/>
                  </a:solidFill>
                  <a:latin typeface="NanumGothic"/>
                  <a:ea typeface="NanumGothic"/>
                  <a:cs typeface="Arial" panose="020B0604020202020204" pitchFamily="34" charset="0"/>
                  <a:sym typeface="Source Han Sans SC"/>
                </a:rPr>
                <a:t>키워드1</a:t>
              </a:r>
              <a:endParaRPr lang="en-AU" altLang="zh-CN" sz="1600">
                <a:solidFill>
                  <a:schemeClr val="bg1"/>
                </a:solidFill>
                <a:latin typeface="Elsie" panose="02000000000000000000" charset="0"/>
                <a:ea typeface="Elsie" panose="02000000000000000000" charset="0"/>
                <a:cs typeface="Arial" panose="020B0604020202020204" pitchFamily="34" charset="0"/>
                <a:sym typeface="Source Han Sans SC"/>
              </a:endParaRPr>
            </a:p>
          </p:txBody>
        </p:sp>
      </p:grpSp>
      <p:grpSp>
        <p:nvGrpSpPr>
          <p:cNvPr id="14" name="Group 34"/>
          <p:cNvGrpSpPr/>
          <p:nvPr/>
        </p:nvGrpSpPr>
        <p:grpSpPr>
          <a:xfrm>
            <a:off x="9310244" y="2116815"/>
            <a:ext cx="1981017" cy="1986342"/>
            <a:chOff x="8516644" y="1863304"/>
            <a:chExt cx="2001658" cy="2006870"/>
          </a:xfrm>
          <a:solidFill>
            <a:schemeClr val="accent2"/>
          </a:solidFill>
        </p:grpSpPr>
        <p:sp>
          <p:nvSpPr>
            <p:cNvPr id="15" name="Teardrop 4"/>
            <p:cNvSpPr/>
            <p:nvPr/>
          </p:nvSpPr>
          <p:spPr>
            <a:xfrm rot="16200000" flipH="1">
              <a:off x="8516420" y="1868292"/>
              <a:ext cx="2002106" cy="2001658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>
                <a:lnSpc>
                  <a:spcPct val="90000"/>
                </a:lnSpc>
                <a:spcBef>
                  <a:spcPct val="20000"/>
                </a:spcBef>
                <a:defRPr/>
              </a:pPr>
              <a:endParaRPr lang="en-US" sz="1600">
                <a:solidFill>
                  <a:schemeClr val="bg1"/>
                </a:solidFill>
                <a:latin typeface="Elsie" panose="02000000000000000000" charset="0"/>
                <a:cs typeface="Arial"/>
                <a:sym typeface="Source Han Sans SC"/>
              </a:endParaRPr>
            </a:p>
          </p:txBody>
        </p:sp>
        <p:sp>
          <p:nvSpPr>
            <p:cNvPr id="16" name="Oval 8"/>
            <p:cNvSpPr/>
            <p:nvPr/>
          </p:nvSpPr>
          <p:spPr>
            <a:xfrm>
              <a:off x="9929393" y="1863304"/>
              <a:ext cx="588909" cy="589042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ko-KO" altLang="ko-KO" sz="1600">
                  <a:solidFill>
                    <a:schemeClr val="bg1"/>
                  </a:solidFill>
                  <a:latin typeface="NanumGothic"/>
                  <a:ea typeface="NanumGothic"/>
                  <a:cs typeface="Arial" panose="020B0604020202020204" pitchFamily="34" charset="0"/>
                  <a:sym typeface="Source Han Sans SC"/>
                </a:rPr>
                <a:t>여</a:t>
              </a:r>
              <a:endParaRPr lang="en-US" altLang="zh-CN" sz="1600">
                <a:solidFill>
                  <a:schemeClr val="bg1"/>
                </a:solidFill>
                <a:latin typeface="Elsie" panose="02000000000000000000" charset="0"/>
                <a:ea typeface="Elsie" panose="02000000000000000000" charset="0"/>
                <a:cs typeface="Arial" panose="020B0604020202020204" pitchFamily="34" charset="0"/>
                <a:sym typeface="Source Han Sans SC"/>
              </a:endParaRPr>
            </a:p>
          </p:txBody>
        </p:sp>
        <p:sp>
          <p:nvSpPr>
            <p:cNvPr id="17" name="Text Placeholder 33"/>
            <p:cNvSpPr txBox="1"/>
            <p:nvPr/>
          </p:nvSpPr>
          <p:spPr bwMode="auto">
            <a:xfrm>
              <a:off x="8517523" y="2869343"/>
              <a:ext cx="1999897" cy="2969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normAutofit/>
            </a:bodyPr>
            <a:lstStyle>
              <a:lvl1pPr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1pPr>
              <a:lvl2pPr marL="742950" indent="-28575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2pPr>
              <a:lvl3pPr marL="11430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3pPr>
              <a:lvl4pPr marL="16002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4pPr>
              <a:lvl5pPr marL="20574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5pPr>
              <a:lvl6pPr marL="25146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6pPr>
              <a:lvl7pPr marL="29718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7pPr>
              <a:lvl8pPr marL="34290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8pPr>
              <a:lvl9pPr marL="38862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ko-KO" altLang="ko-KO" sz="1600">
                  <a:solidFill>
                    <a:schemeClr val="bg1"/>
                  </a:solidFill>
                  <a:latin typeface="NanumGothic"/>
                  <a:ea typeface="NanumGothic"/>
                  <a:cs typeface="Arial" panose="020B0604020202020204" pitchFamily="34" charset="0"/>
                  <a:sym typeface="Source Han Sans SC"/>
                </a:rPr>
                <a:t>키워드2</a:t>
              </a:r>
              <a:endParaRPr lang="en-US" sz="1600">
                <a:solidFill>
                  <a:schemeClr val="bg1"/>
                </a:solidFill>
                <a:latin typeface="Elsie" panose="02000000000000000000" charset="0"/>
                <a:ea typeface="Elsie" panose="02000000000000000000" charset="0"/>
                <a:cs typeface="Arial" panose="020B0604020202020204" pitchFamily="34" charset="0"/>
                <a:sym typeface="Source Han Sans SC"/>
              </a:endParaRPr>
            </a:p>
          </p:txBody>
        </p:sp>
      </p:grpSp>
      <p:grpSp>
        <p:nvGrpSpPr>
          <p:cNvPr id="18" name="Group 36"/>
          <p:cNvGrpSpPr/>
          <p:nvPr/>
        </p:nvGrpSpPr>
        <p:grpSpPr>
          <a:xfrm>
            <a:off x="7563722" y="3825600"/>
            <a:ext cx="1981017" cy="1981629"/>
            <a:chOff x="6516746" y="3870173"/>
            <a:chExt cx="2001660" cy="2001657"/>
          </a:xfrm>
          <a:solidFill>
            <a:schemeClr val="accent2"/>
          </a:solidFill>
        </p:grpSpPr>
        <p:sp>
          <p:nvSpPr>
            <p:cNvPr id="19" name="Teardrop 5"/>
            <p:cNvSpPr/>
            <p:nvPr/>
          </p:nvSpPr>
          <p:spPr>
            <a:xfrm>
              <a:off x="6516746" y="3870173"/>
              <a:ext cx="2001660" cy="2001657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>
                <a:lnSpc>
                  <a:spcPct val="90000"/>
                </a:lnSpc>
                <a:spcBef>
                  <a:spcPct val="20000"/>
                </a:spcBef>
                <a:defRPr/>
              </a:pPr>
              <a:endParaRPr lang="en-AU" sz="1600">
                <a:solidFill>
                  <a:schemeClr val="bg1"/>
                </a:solidFill>
                <a:latin typeface="Elsie" panose="02000000000000000000" charset="0"/>
                <a:cs typeface="Arial"/>
                <a:sym typeface="Source Han Sans SC"/>
              </a:endParaRPr>
            </a:p>
          </p:txBody>
        </p:sp>
        <p:sp>
          <p:nvSpPr>
            <p:cNvPr id="20" name="Oval 10"/>
            <p:cNvSpPr/>
            <p:nvPr/>
          </p:nvSpPr>
          <p:spPr>
            <a:xfrm>
              <a:off x="6516746" y="5282920"/>
              <a:ext cx="588910" cy="58891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ko-KO" altLang="ko-KO" sz="1000">
                  <a:solidFill>
                    <a:schemeClr val="bg1"/>
                  </a:solidFill>
                  <a:latin typeface="NanumGothic"/>
                  <a:ea typeface="NanumGothic"/>
                  <a:cs typeface="Arial" panose="020B0604020202020204" pitchFamily="34" charset="0"/>
                  <a:sym typeface="Source Han Sans SC"/>
                </a:rPr>
                <a:t>티</a:t>
              </a:r>
              <a:endParaRPr lang="en-US" altLang="zh-CN" sz="1600">
                <a:solidFill>
                  <a:schemeClr val="bg1"/>
                </a:solidFill>
                <a:latin typeface="Elsie" panose="02000000000000000000" charset="0"/>
                <a:ea typeface="Elsie" panose="02000000000000000000" charset="0"/>
                <a:cs typeface="Arial" panose="020B0604020202020204" pitchFamily="34" charset="0"/>
                <a:sym typeface="Source Han Sans SC"/>
              </a:endParaRPr>
            </a:p>
          </p:txBody>
        </p:sp>
        <p:sp>
          <p:nvSpPr>
            <p:cNvPr id="21" name="Text Placeholder 33"/>
            <p:cNvSpPr txBox="1"/>
            <p:nvPr/>
          </p:nvSpPr>
          <p:spPr bwMode="auto">
            <a:xfrm>
              <a:off x="6516746" y="4661014"/>
              <a:ext cx="1999897" cy="2969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normAutofit/>
            </a:bodyPr>
            <a:lstStyle>
              <a:lvl1pPr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1pPr>
              <a:lvl2pPr marL="742950" indent="-28575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2pPr>
              <a:lvl3pPr marL="11430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3pPr>
              <a:lvl4pPr marL="16002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4pPr>
              <a:lvl5pPr marL="20574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5pPr>
              <a:lvl6pPr marL="25146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6pPr>
              <a:lvl7pPr marL="29718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7pPr>
              <a:lvl8pPr marL="34290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8pPr>
              <a:lvl9pPr marL="38862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ko-KO" altLang="ko-KO" sz="1600">
                  <a:solidFill>
                    <a:schemeClr val="bg1"/>
                  </a:solidFill>
                  <a:latin typeface="NanumGothic"/>
                  <a:ea typeface="NanumGothic"/>
                  <a:cs typeface="Arial" panose="020B0604020202020204" pitchFamily="34" charset="0"/>
                  <a:sym typeface="Source Han Sans SC"/>
                </a:rPr>
                <a:t>키워드3</a:t>
              </a:r>
              <a:endParaRPr lang="en-US" altLang="zh-CN" sz="1600">
                <a:solidFill>
                  <a:schemeClr val="bg1"/>
                </a:solidFill>
                <a:latin typeface="Elsie" panose="02000000000000000000" charset="0"/>
                <a:ea typeface="Elsie" panose="02000000000000000000" charset="0"/>
                <a:cs typeface="Arial" panose="020B0604020202020204" pitchFamily="34" charset="0"/>
                <a:sym typeface="Source Han Sans SC"/>
              </a:endParaRPr>
            </a:p>
          </p:txBody>
        </p:sp>
      </p:grpSp>
      <p:grpSp>
        <p:nvGrpSpPr>
          <p:cNvPr id="22" name="Group 37"/>
          <p:cNvGrpSpPr/>
          <p:nvPr/>
        </p:nvGrpSpPr>
        <p:grpSpPr>
          <a:xfrm>
            <a:off x="9310244" y="3825600"/>
            <a:ext cx="1981017" cy="1981629"/>
            <a:chOff x="8516643" y="3870173"/>
            <a:chExt cx="2001659" cy="2001657"/>
          </a:xfrm>
          <a:solidFill>
            <a:schemeClr val="accent1"/>
          </a:solidFill>
        </p:grpSpPr>
        <p:sp>
          <p:nvSpPr>
            <p:cNvPr id="23" name="Teardrop 6"/>
            <p:cNvSpPr/>
            <p:nvPr/>
          </p:nvSpPr>
          <p:spPr>
            <a:xfrm flipH="1">
              <a:off x="8516643" y="3870173"/>
              <a:ext cx="2001659" cy="2001657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>
                <a:lnSpc>
                  <a:spcPct val="90000"/>
                </a:lnSpc>
                <a:spcBef>
                  <a:spcPct val="20000"/>
                </a:spcBef>
                <a:defRPr/>
              </a:pPr>
              <a:endParaRPr lang="en-AU" sz="1600">
                <a:solidFill>
                  <a:schemeClr val="bg1"/>
                </a:solidFill>
                <a:latin typeface="Elsie" panose="02000000000000000000" charset="0"/>
                <a:cs typeface="Arial"/>
                <a:sym typeface="Source Han Sans SC"/>
              </a:endParaRPr>
            </a:p>
          </p:txBody>
        </p:sp>
        <p:sp>
          <p:nvSpPr>
            <p:cNvPr id="24" name="Oval 9"/>
            <p:cNvSpPr/>
            <p:nvPr/>
          </p:nvSpPr>
          <p:spPr>
            <a:xfrm>
              <a:off x="9929392" y="5282920"/>
              <a:ext cx="588910" cy="588910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ko-KO" altLang="ko-KO" sz="700">
                  <a:solidFill>
                    <a:schemeClr val="bg1"/>
                  </a:solidFill>
                  <a:latin typeface="NanumGothic"/>
                  <a:ea typeface="NanumGothic"/>
                  <a:cs typeface="Arial" panose="020B0604020202020204" pitchFamily="34" charset="0"/>
                  <a:sym typeface="Source Han Sans SC"/>
                </a:rPr>
                <a:t>영형</a:t>
              </a:r>
              <a:endParaRPr lang="en-US" altLang="zh-CN" sz="1600">
                <a:solidFill>
                  <a:schemeClr val="bg1"/>
                </a:solidFill>
                <a:latin typeface="Elsie" panose="02000000000000000000" charset="0"/>
                <a:ea typeface="Elsie" panose="02000000000000000000" charset="0"/>
                <a:cs typeface="Arial" panose="020B0604020202020204" pitchFamily="34" charset="0"/>
                <a:sym typeface="Source Han Sans SC"/>
              </a:endParaRPr>
            </a:p>
          </p:txBody>
        </p:sp>
        <p:sp>
          <p:nvSpPr>
            <p:cNvPr id="25" name="Text Placeholder 33"/>
            <p:cNvSpPr txBox="1"/>
            <p:nvPr/>
          </p:nvSpPr>
          <p:spPr bwMode="auto">
            <a:xfrm>
              <a:off x="8517523" y="4661013"/>
              <a:ext cx="1999897" cy="296937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normAutofit/>
            </a:bodyPr>
            <a:lstStyle>
              <a:lvl1pPr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1pPr>
              <a:lvl2pPr marL="742950" indent="-28575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2pPr>
              <a:lvl3pPr marL="11430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3pPr>
              <a:lvl4pPr marL="16002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4pPr>
              <a:lvl5pPr marL="2057400" indent="-228600" defTabSz="912495"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5pPr>
              <a:lvl6pPr marL="25146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6pPr>
              <a:lvl7pPr marL="29718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7pPr>
              <a:lvl8pPr marL="34290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8pPr>
              <a:lvl9pPr marL="3886200" indent="-228600" defTabSz="9124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lang="ko-KO" altLang="ko-KO" sz="1600">
                  <a:solidFill>
                    <a:schemeClr val="bg1"/>
                  </a:solidFill>
                  <a:latin typeface="NanumGothic"/>
                  <a:ea typeface="NanumGothic"/>
                  <a:cs typeface="Arial" panose="020B0604020202020204" pitchFamily="34" charset="0"/>
                  <a:sym typeface="Source Han Sans SC"/>
                </a:rPr>
                <a:t>키워드4</a:t>
              </a:r>
              <a:endParaRPr lang="en-US" sz="1600">
                <a:solidFill>
                  <a:schemeClr val="bg1"/>
                </a:solidFill>
                <a:latin typeface="Elsie" panose="02000000000000000000" charset="0"/>
                <a:ea typeface="Elsie" panose="02000000000000000000" charset="0"/>
                <a:cs typeface="Arial" panose="020B0604020202020204" pitchFamily="34" charset="0"/>
                <a:sym typeface="Source Han Sans SC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129953" y="2192225"/>
            <a:ext cx="5851927" cy="3266750"/>
            <a:chOff x="582776" y="2215392"/>
            <a:chExt cx="4314748" cy="2408643"/>
          </a:xfrm>
        </p:grpSpPr>
        <p:sp>
          <p:nvSpPr>
            <p:cNvPr id="27" name="Rectangle 6"/>
            <p:cNvSpPr/>
            <p:nvPr/>
          </p:nvSpPr>
          <p:spPr>
            <a:xfrm>
              <a:off x="588663" y="2485461"/>
              <a:ext cx="4223344" cy="157882"/>
            </a:xfrm>
            <a:prstGeom prst="rect">
              <a:avLst/>
            </a:prstGeom>
            <a:pattFill prst="dkDnDiag">
              <a:fgClr>
                <a:schemeClr val="bg1">
                  <a:lumMod val="85000"/>
                </a:schemeClr>
              </a:fgClr>
              <a:bgClr>
                <a:schemeClr val="bg1">
                  <a:lumMod val="7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sz="28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8" name="Rectangle 7"/>
            <p:cNvSpPr/>
            <p:nvPr/>
          </p:nvSpPr>
          <p:spPr>
            <a:xfrm>
              <a:off x="588663" y="2485461"/>
              <a:ext cx="2897245" cy="1578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sz="28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29" name="Freeform 8"/>
            <p:cNvSpPr>
              <a:spLocks noEditPoints="1"/>
            </p:cNvSpPr>
            <p:nvPr/>
          </p:nvSpPr>
          <p:spPr bwMode="auto">
            <a:xfrm>
              <a:off x="588663" y="2236621"/>
              <a:ext cx="186011" cy="181919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5 h 204"/>
                <a:gd name="T34" fmla="*/ 34 w 208"/>
                <a:gd name="T35" fmla="*/ 138 h 204"/>
                <a:gd name="T36" fmla="*/ 22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0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5"/>
                    <a:pt x="28" y="125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2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3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5" y="135"/>
                    <a:pt x="70" y="120"/>
                    <a:pt x="70" y="102"/>
                  </a:cubicBezTo>
                  <a:cubicBezTo>
                    <a:pt x="70" y="84"/>
                    <a:pt x="85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 sz="28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30" name="TextBox 10"/>
            <p:cNvSpPr txBox="1"/>
            <p:nvPr/>
          </p:nvSpPr>
          <p:spPr>
            <a:xfrm>
              <a:off x="772561" y="2215392"/>
              <a:ext cx="588973" cy="226983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O" altLang="ko-KO" sz="1400">
                  <a:solidFill>
                    <a:schemeClr val="bg1">
                      <a:lumMod val="50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키워드1</a:t>
              </a:r>
              <a:endParaRPr lang="en-US" altLang="zh-CN" sz="14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31" name="TextBox 34"/>
            <p:cNvSpPr txBox="1"/>
            <p:nvPr/>
          </p:nvSpPr>
          <p:spPr>
            <a:xfrm>
              <a:off x="4529708" y="2215392"/>
              <a:ext cx="367816" cy="226930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ko-KO" altLang="ko-KO" sz="1400" b="1">
                  <a:solidFill>
                    <a:schemeClr val="bg1">
                      <a:lumMod val="6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70%</a:t>
              </a:r>
              <a:endParaRPr lang="id-ID" sz="1400" b="1">
                <a:solidFill>
                  <a:schemeClr val="bg1">
                    <a:lumMod val="65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32" name="Rectangle 11"/>
            <p:cNvSpPr/>
            <p:nvPr/>
          </p:nvSpPr>
          <p:spPr>
            <a:xfrm>
              <a:off x="588663" y="3145692"/>
              <a:ext cx="4223344" cy="157882"/>
            </a:xfrm>
            <a:prstGeom prst="rect">
              <a:avLst/>
            </a:prstGeom>
            <a:pattFill prst="dkDnDiag">
              <a:fgClr>
                <a:schemeClr val="bg1">
                  <a:lumMod val="85000"/>
                </a:schemeClr>
              </a:fgClr>
              <a:bgClr>
                <a:schemeClr val="bg1">
                  <a:lumMod val="7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sz="28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33" name="Rectangle 12"/>
            <p:cNvSpPr/>
            <p:nvPr/>
          </p:nvSpPr>
          <p:spPr>
            <a:xfrm>
              <a:off x="588663" y="3144193"/>
              <a:ext cx="4002419" cy="1593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sz="28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34" name="TextBox 38"/>
            <p:cNvSpPr txBox="1"/>
            <p:nvPr/>
          </p:nvSpPr>
          <p:spPr>
            <a:xfrm>
              <a:off x="772559" y="2875622"/>
              <a:ext cx="588973" cy="226983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O" altLang="ko-KO" sz="1400">
                  <a:solidFill>
                    <a:schemeClr val="bg1">
                      <a:lumMod val="50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키워드2</a:t>
              </a:r>
              <a:endParaRPr lang="en-US" sz="14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35" name="TextBox 39"/>
            <p:cNvSpPr txBox="1"/>
            <p:nvPr/>
          </p:nvSpPr>
          <p:spPr>
            <a:xfrm>
              <a:off x="4529708" y="2875622"/>
              <a:ext cx="367816" cy="226930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ko-KO" altLang="ko-KO" sz="1400" b="1">
                  <a:solidFill>
                    <a:schemeClr val="bg1">
                      <a:lumMod val="6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92%</a:t>
              </a:r>
              <a:endParaRPr lang="id-ID" sz="1400" b="1">
                <a:solidFill>
                  <a:schemeClr val="bg1">
                    <a:lumMod val="65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36" name="Rectangle 15"/>
            <p:cNvSpPr/>
            <p:nvPr/>
          </p:nvSpPr>
          <p:spPr>
            <a:xfrm>
              <a:off x="588663" y="3805923"/>
              <a:ext cx="4223344" cy="157882"/>
            </a:xfrm>
            <a:prstGeom prst="rect">
              <a:avLst/>
            </a:prstGeom>
            <a:pattFill prst="dkDnDiag">
              <a:fgClr>
                <a:schemeClr val="bg1">
                  <a:lumMod val="85000"/>
                </a:schemeClr>
              </a:fgClr>
              <a:bgClr>
                <a:schemeClr val="bg1">
                  <a:lumMod val="7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sz="28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37" name="Rectangle 16"/>
            <p:cNvSpPr/>
            <p:nvPr/>
          </p:nvSpPr>
          <p:spPr>
            <a:xfrm>
              <a:off x="588661" y="3804424"/>
              <a:ext cx="3567800" cy="1593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sz="28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38" name="TextBox 43"/>
            <p:cNvSpPr txBox="1"/>
            <p:nvPr/>
          </p:nvSpPr>
          <p:spPr>
            <a:xfrm>
              <a:off x="772559" y="3535852"/>
              <a:ext cx="588973" cy="226983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O" altLang="ko-KO" sz="1400">
                  <a:solidFill>
                    <a:schemeClr val="bg1">
                      <a:lumMod val="50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키워드3</a:t>
              </a:r>
              <a:endParaRPr lang="en-US" sz="14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39" name="TextBox 44"/>
            <p:cNvSpPr txBox="1"/>
            <p:nvPr/>
          </p:nvSpPr>
          <p:spPr>
            <a:xfrm>
              <a:off x="4529708" y="3535852"/>
              <a:ext cx="367816" cy="226930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ko-KO" altLang="ko-KO" sz="1400" b="1">
                  <a:solidFill>
                    <a:schemeClr val="bg1">
                      <a:lumMod val="6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87%</a:t>
              </a:r>
              <a:endParaRPr lang="id-ID" sz="1400" b="1">
                <a:solidFill>
                  <a:schemeClr val="bg1">
                    <a:lumMod val="65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40" name="Rectangle 19"/>
            <p:cNvSpPr/>
            <p:nvPr/>
          </p:nvSpPr>
          <p:spPr>
            <a:xfrm>
              <a:off x="588663" y="4466151"/>
              <a:ext cx="4223344" cy="157882"/>
            </a:xfrm>
            <a:prstGeom prst="rect">
              <a:avLst/>
            </a:prstGeom>
            <a:pattFill prst="dkDnDiag">
              <a:fgClr>
                <a:schemeClr val="bg1">
                  <a:lumMod val="85000"/>
                </a:schemeClr>
              </a:fgClr>
              <a:bgClr>
                <a:schemeClr val="bg1">
                  <a:lumMod val="7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sz="2800"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41" name="Rectangle 20"/>
            <p:cNvSpPr/>
            <p:nvPr/>
          </p:nvSpPr>
          <p:spPr>
            <a:xfrm>
              <a:off x="588663" y="4464655"/>
              <a:ext cx="2186776" cy="1593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sz="28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42" name="TextBox 48"/>
            <p:cNvSpPr txBox="1"/>
            <p:nvPr/>
          </p:nvSpPr>
          <p:spPr>
            <a:xfrm>
              <a:off x="772561" y="4196082"/>
              <a:ext cx="588973" cy="226983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O" altLang="ko-KO" sz="1400">
                  <a:solidFill>
                    <a:schemeClr val="bg1">
                      <a:lumMod val="50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키워드4</a:t>
              </a:r>
              <a:endParaRPr lang="en-US" sz="14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43" name="TextBox 49"/>
            <p:cNvSpPr txBox="1"/>
            <p:nvPr/>
          </p:nvSpPr>
          <p:spPr>
            <a:xfrm>
              <a:off x="4529708" y="4196082"/>
              <a:ext cx="367816" cy="226930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ko-KO" altLang="ko-KO" sz="1400" b="1">
                  <a:solidFill>
                    <a:schemeClr val="bg1">
                      <a:lumMod val="6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52%</a:t>
              </a:r>
              <a:endParaRPr lang="id-ID" sz="1400" b="1">
                <a:solidFill>
                  <a:schemeClr val="bg1">
                    <a:lumMod val="65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  <p:grpSp>
          <p:nvGrpSpPr>
            <p:cNvPr id="44" name="Group 23"/>
            <p:cNvGrpSpPr/>
            <p:nvPr/>
          </p:nvGrpSpPr>
          <p:grpSpPr>
            <a:xfrm>
              <a:off x="616465" y="2879838"/>
              <a:ext cx="130405" cy="199020"/>
              <a:chOff x="6553" y="1835403"/>
              <a:chExt cx="576263" cy="879476"/>
            </a:xfrm>
            <a:solidFill>
              <a:schemeClr val="bg1">
                <a:lumMod val="50000"/>
              </a:schemeClr>
            </a:solidFill>
          </p:grpSpPr>
          <p:sp>
            <p:nvSpPr>
              <p:cNvPr id="49" name="Freeform 30"/>
              <p:cNvSpPr/>
              <p:nvPr/>
            </p:nvSpPr>
            <p:spPr bwMode="auto">
              <a:xfrm>
                <a:off x="63703" y="1835403"/>
                <a:ext cx="442913" cy="150813"/>
              </a:xfrm>
              <a:custGeom>
                <a:avLst/>
                <a:gdLst>
                  <a:gd name="T0" fmla="*/ 231 w 279"/>
                  <a:gd name="T1" fmla="*/ 95 h 95"/>
                  <a:gd name="T2" fmla="*/ 58 w 279"/>
                  <a:gd name="T3" fmla="*/ 95 h 95"/>
                  <a:gd name="T4" fmla="*/ 0 w 279"/>
                  <a:gd name="T5" fmla="*/ 0 h 95"/>
                  <a:gd name="T6" fmla="*/ 279 w 279"/>
                  <a:gd name="T7" fmla="*/ 0 h 95"/>
                  <a:gd name="T8" fmla="*/ 231 w 279"/>
                  <a:gd name="T9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9" h="95">
                    <a:moveTo>
                      <a:pt x="231" y="95"/>
                    </a:moveTo>
                    <a:lnTo>
                      <a:pt x="58" y="95"/>
                    </a:lnTo>
                    <a:lnTo>
                      <a:pt x="0" y="0"/>
                    </a:lnTo>
                    <a:lnTo>
                      <a:pt x="279" y="0"/>
                    </a:lnTo>
                    <a:lnTo>
                      <a:pt x="231" y="95"/>
                    </a:lnTo>
                    <a:close/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91419" tIns="45709" rIns="91419" bIns="45709" numCol="1" anchor="t" anchorCtr="0" compatLnSpc="1"/>
              <a:lstStyle>
                <a:defPPr>
                  <a:defRPr lang="id-ID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 sz="2800">
                  <a:latin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0" name="Freeform 31"/>
              <p:cNvSpPr/>
              <p:nvPr/>
            </p:nvSpPr>
            <p:spPr bwMode="auto">
              <a:xfrm>
                <a:off x="6553" y="1986216"/>
                <a:ext cx="576263" cy="728663"/>
              </a:xfrm>
              <a:custGeom>
                <a:avLst/>
                <a:gdLst>
                  <a:gd name="T0" fmla="*/ 219 w 363"/>
                  <a:gd name="T1" fmla="*/ 459 h 459"/>
                  <a:gd name="T2" fmla="*/ 142 w 363"/>
                  <a:gd name="T3" fmla="*/ 459 h 459"/>
                  <a:gd name="T4" fmla="*/ 0 w 363"/>
                  <a:gd name="T5" fmla="*/ 158 h 459"/>
                  <a:gd name="T6" fmla="*/ 94 w 363"/>
                  <a:gd name="T7" fmla="*/ 0 h 459"/>
                  <a:gd name="T8" fmla="*/ 267 w 363"/>
                  <a:gd name="T9" fmla="*/ 0 h 459"/>
                  <a:gd name="T10" fmla="*/ 363 w 363"/>
                  <a:gd name="T11" fmla="*/ 158 h 459"/>
                  <a:gd name="T12" fmla="*/ 219 w 363"/>
                  <a:gd name="T13" fmla="*/ 459 h 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3" h="459">
                    <a:moveTo>
                      <a:pt x="219" y="459"/>
                    </a:moveTo>
                    <a:lnTo>
                      <a:pt x="142" y="459"/>
                    </a:lnTo>
                    <a:lnTo>
                      <a:pt x="0" y="158"/>
                    </a:lnTo>
                    <a:lnTo>
                      <a:pt x="94" y="0"/>
                    </a:lnTo>
                    <a:lnTo>
                      <a:pt x="267" y="0"/>
                    </a:lnTo>
                    <a:lnTo>
                      <a:pt x="363" y="158"/>
                    </a:lnTo>
                    <a:lnTo>
                      <a:pt x="219" y="459"/>
                    </a:lnTo>
                    <a:close/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91419" tIns="45709" rIns="91419" bIns="45709" numCol="1" anchor="t" anchorCtr="0" compatLnSpc="1"/>
              <a:lstStyle>
                <a:defPPr>
                  <a:defRPr lang="id-ID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 sz="2800">
                  <a:latin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1" name="Line 52"/>
              <p:cNvSpPr>
                <a:spLocks noChangeShapeType="1"/>
              </p:cNvSpPr>
              <p:nvPr/>
            </p:nvSpPr>
            <p:spPr bwMode="auto">
              <a:xfrm flipH="1">
                <a:off x="292303" y="2291016"/>
                <a:ext cx="0" cy="423863"/>
              </a:xfrm>
              <a:prstGeom prst="line">
                <a:avLst/>
              </a:prstGeom>
              <a:grpFill/>
              <a:ln w="12700" cap="rnd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91419" tIns="45709" rIns="91419" bIns="45709" numCol="1" anchor="t" anchorCtr="0" compatLnSpc="1"/>
              <a:lstStyle>
                <a:defPPr>
                  <a:defRPr lang="id-ID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 sz="2800">
                  <a:latin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2" name="Oval 33"/>
              <p:cNvSpPr>
                <a:spLocks noChangeArrowheads="1"/>
              </p:cNvSpPr>
              <p:nvPr/>
            </p:nvSpPr>
            <p:spPr bwMode="auto">
              <a:xfrm>
                <a:off x="216103" y="2138616"/>
                <a:ext cx="152400" cy="152400"/>
              </a:xfrm>
              <a:prstGeom prst="ellipse">
                <a:avLst/>
              </a:prstGeom>
              <a:grpFill/>
              <a:ln w="12700" cap="rnd">
                <a:solidFill>
                  <a:schemeClr val="bg1"/>
                </a:solidFill>
                <a:prstDash val="solid"/>
                <a:round/>
              </a:ln>
            </p:spPr>
            <p:txBody>
              <a:bodyPr vert="horz" wrap="square" lIns="91419" tIns="45709" rIns="91419" bIns="45709" numCol="1" anchor="t" anchorCtr="0" compatLnSpc="1"/>
              <a:lstStyle>
                <a:defPPr>
                  <a:defRPr lang="id-ID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 sz="2800">
                  <a:latin typeface="Elsie" panose="02000000000000000000" charset="0"/>
                  <a:sym typeface="Source Han Sans SC"/>
                </a:endParaRPr>
              </a:p>
            </p:txBody>
          </p:sp>
        </p:grpSp>
        <p:grpSp>
          <p:nvGrpSpPr>
            <p:cNvPr id="45" name="Group 24"/>
            <p:cNvGrpSpPr/>
            <p:nvPr/>
          </p:nvGrpSpPr>
          <p:grpSpPr>
            <a:xfrm>
              <a:off x="582776" y="3539436"/>
              <a:ext cx="189785" cy="184900"/>
              <a:chOff x="-58217" y="2261763"/>
              <a:chExt cx="801688" cy="781051"/>
            </a:xfrm>
            <a:solidFill>
              <a:schemeClr val="bg1">
                <a:lumMod val="50000"/>
              </a:schemeClr>
            </a:solidFill>
          </p:grpSpPr>
          <p:sp>
            <p:nvSpPr>
              <p:cNvPr id="47" name="Freeform 28"/>
              <p:cNvSpPr/>
              <p:nvPr/>
            </p:nvSpPr>
            <p:spPr bwMode="auto">
              <a:xfrm>
                <a:off x="-58217" y="2323676"/>
                <a:ext cx="719138" cy="719138"/>
              </a:xfrm>
              <a:custGeom>
                <a:avLst/>
                <a:gdLst>
                  <a:gd name="T0" fmla="*/ 94 w 189"/>
                  <a:gd name="T1" fmla="*/ 95 h 189"/>
                  <a:gd name="T2" fmla="*/ 189 w 189"/>
                  <a:gd name="T3" fmla="*/ 95 h 189"/>
                  <a:gd name="T4" fmla="*/ 94 w 189"/>
                  <a:gd name="T5" fmla="*/ 189 h 189"/>
                  <a:gd name="T6" fmla="*/ 0 w 189"/>
                  <a:gd name="T7" fmla="*/ 95 h 189"/>
                  <a:gd name="T8" fmla="*/ 94 w 189"/>
                  <a:gd name="T9" fmla="*/ 0 h 189"/>
                  <a:gd name="T10" fmla="*/ 94 w 189"/>
                  <a:gd name="T11" fmla="*/ 9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189">
                    <a:moveTo>
                      <a:pt x="94" y="95"/>
                    </a:moveTo>
                    <a:cubicBezTo>
                      <a:pt x="189" y="95"/>
                      <a:pt x="189" y="95"/>
                      <a:pt x="189" y="95"/>
                    </a:cubicBezTo>
                    <a:cubicBezTo>
                      <a:pt x="189" y="147"/>
                      <a:pt x="147" y="189"/>
                      <a:pt x="94" y="189"/>
                    </a:cubicBezTo>
                    <a:cubicBezTo>
                      <a:pt x="42" y="189"/>
                      <a:pt x="0" y="147"/>
                      <a:pt x="0" y="95"/>
                    </a:cubicBezTo>
                    <a:cubicBezTo>
                      <a:pt x="0" y="42"/>
                      <a:pt x="42" y="0"/>
                      <a:pt x="94" y="0"/>
                    </a:cubicBezTo>
                    <a:lnTo>
                      <a:pt x="94" y="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/>
              <a:lstStyle>
                <a:defPPr>
                  <a:defRPr lang="id-ID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 sz="2800">
                  <a:latin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48" name="Freeform 29"/>
              <p:cNvSpPr/>
              <p:nvPr/>
            </p:nvSpPr>
            <p:spPr bwMode="auto">
              <a:xfrm>
                <a:off x="383108" y="2261763"/>
                <a:ext cx="360363" cy="361950"/>
              </a:xfrm>
              <a:custGeom>
                <a:avLst/>
                <a:gdLst>
                  <a:gd name="T0" fmla="*/ 0 w 95"/>
                  <a:gd name="T1" fmla="*/ 95 h 95"/>
                  <a:gd name="T2" fmla="*/ 95 w 95"/>
                  <a:gd name="T3" fmla="*/ 95 h 95"/>
                  <a:gd name="T4" fmla="*/ 0 w 95"/>
                  <a:gd name="T5" fmla="*/ 0 h 95"/>
                  <a:gd name="T6" fmla="*/ 0 w 95"/>
                  <a:gd name="T7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5" h="95">
                    <a:moveTo>
                      <a:pt x="0" y="95"/>
                    </a:moveTo>
                    <a:cubicBezTo>
                      <a:pt x="95" y="95"/>
                      <a:pt x="95" y="95"/>
                      <a:pt x="95" y="95"/>
                    </a:cubicBezTo>
                    <a:cubicBezTo>
                      <a:pt x="95" y="42"/>
                      <a:pt x="52" y="0"/>
                      <a:pt x="0" y="0"/>
                    </a:cubicBezTo>
                    <a:lnTo>
                      <a:pt x="0" y="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/>
              <a:lstStyle>
                <a:defPPr>
                  <a:defRPr lang="id-ID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 sz="2800">
                  <a:latin typeface="Elsie" panose="02000000000000000000" charset="0"/>
                  <a:sym typeface="Source Han Sans SC"/>
                </a:endParaRPr>
              </a:p>
            </p:txBody>
          </p:sp>
        </p:grpSp>
        <p:sp>
          <p:nvSpPr>
            <p:cNvPr id="46" name="Freeform 25"/>
            <p:cNvSpPr>
              <a:spLocks noEditPoints="1"/>
            </p:cNvSpPr>
            <p:nvPr/>
          </p:nvSpPr>
          <p:spPr bwMode="auto">
            <a:xfrm>
              <a:off x="602614" y="4249207"/>
              <a:ext cx="169274" cy="147665"/>
            </a:xfrm>
            <a:custGeom>
              <a:avLst/>
              <a:gdLst>
                <a:gd name="T0" fmla="*/ 36 w 216"/>
                <a:gd name="T1" fmla="*/ 19 h 188"/>
                <a:gd name="T2" fmla="*/ 10 w 216"/>
                <a:gd name="T3" fmla="*/ 3 h 188"/>
                <a:gd name="T4" fmla="*/ 0 w 216"/>
                <a:gd name="T5" fmla="*/ 8 h 188"/>
                <a:gd name="T6" fmla="*/ 0 w 216"/>
                <a:gd name="T7" fmla="*/ 42 h 188"/>
                <a:gd name="T8" fmla="*/ 10 w 216"/>
                <a:gd name="T9" fmla="*/ 48 h 188"/>
                <a:gd name="T10" fmla="*/ 36 w 216"/>
                <a:gd name="T11" fmla="*/ 31 h 188"/>
                <a:gd name="T12" fmla="*/ 36 w 216"/>
                <a:gd name="T13" fmla="*/ 19 h 188"/>
                <a:gd name="T14" fmla="*/ 205 w 216"/>
                <a:gd name="T15" fmla="*/ 8 h 188"/>
                <a:gd name="T16" fmla="*/ 68 w 216"/>
                <a:gd name="T17" fmla="*/ 8 h 188"/>
                <a:gd name="T18" fmla="*/ 57 w 216"/>
                <a:gd name="T19" fmla="*/ 20 h 188"/>
                <a:gd name="T20" fmla="*/ 57 w 216"/>
                <a:gd name="T21" fmla="*/ 31 h 188"/>
                <a:gd name="T22" fmla="*/ 68 w 216"/>
                <a:gd name="T23" fmla="*/ 42 h 188"/>
                <a:gd name="T24" fmla="*/ 205 w 216"/>
                <a:gd name="T25" fmla="*/ 42 h 188"/>
                <a:gd name="T26" fmla="*/ 216 w 216"/>
                <a:gd name="T27" fmla="*/ 31 h 188"/>
                <a:gd name="T28" fmla="*/ 216 w 216"/>
                <a:gd name="T29" fmla="*/ 20 h 188"/>
                <a:gd name="T30" fmla="*/ 205 w 216"/>
                <a:gd name="T31" fmla="*/ 8 h 188"/>
                <a:gd name="T32" fmla="*/ 10 w 216"/>
                <a:gd name="T33" fmla="*/ 116 h 188"/>
                <a:gd name="T34" fmla="*/ 36 w 216"/>
                <a:gd name="T35" fmla="*/ 100 h 188"/>
                <a:gd name="T36" fmla="*/ 35 w 216"/>
                <a:gd name="T37" fmla="*/ 89 h 188"/>
                <a:gd name="T38" fmla="*/ 10 w 216"/>
                <a:gd name="T39" fmla="*/ 76 h 188"/>
                <a:gd name="T40" fmla="*/ 0 w 216"/>
                <a:gd name="T41" fmla="*/ 82 h 188"/>
                <a:gd name="T42" fmla="*/ 0 w 216"/>
                <a:gd name="T43" fmla="*/ 111 h 188"/>
                <a:gd name="T44" fmla="*/ 10 w 216"/>
                <a:gd name="T45" fmla="*/ 116 h 188"/>
                <a:gd name="T46" fmla="*/ 205 w 216"/>
                <a:gd name="T47" fmla="*/ 77 h 188"/>
                <a:gd name="T48" fmla="*/ 68 w 216"/>
                <a:gd name="T49" fmla="*/ 77 h 188"/>
                <a:gd name="T50" fmla="*/ 57 w 216"/>
                <a:gd name="T51" fmla="*/ 88 h 188"/>
                <a:gd name="T52" fmla="*/ 57 w 216"/>
                <a:gd name="T53" fmla="*/ 99 h 188"/>
                <a:gd name="T54" fmla="*/ 68 w 216"/>
                <a:gd name="T55" fmla="*/ 111 h 188"/>
                <a:gd name="T56" fmla="*/ 205 w 216"/>
                <a:gd name="T57" fmla="*/ 111 h 188"/>
                <a:gd name="T58" fmla="*/ 216 w 216"/>
                <a:gd name="T59" fmla="*/ 99 h 188"/>
                <a:gd name="T60" fmla="*/ 216 w 216"/>
                <a:gd name="T61" fmla="*/ 88 h 188"/>
                <a:gd name="T62" fmla="*/ 205 w 216"/>
                <a:gd name="T63" fmla="*/ 77 h 188"/>
                <a:gd name="T64" fmla="*/ 36 w 216"/>
                <a:gd name="T65" fmla="*/ 156 h 188"/>
                <a:gd name="T66" fmla="*/ 10 w 216"/>
                <a:gd name="T67" fmla="*/ 139 h 188"/>
                <a:gd name="T68" fmla="*/ 0 w 216"/>
                <a:gd name="T69" fmla="*/ 145 h 188"/>
                <a:gd name="T70" fmla="*/ 0 w 216"/>
                <a:gd name="T71" fmla="*/ 179 h 188"/>
                <a:gd name="T72" fmla="*/ 10 w 216"/>
                <a:gd name="T73" fmla="*/ 184 h 188"/>
                <a:gd name="T74" fmla="*/ 36 w 216"/>
                <a:gd name="T75" fmla="*/ 168 h 188"/>
                <a:gd name="T76" fmla="*/ 36 w 216"/>
                <a:gd name="T77" fmla="*/ 156 h 188"/>
                <a:gd name="T78" fmla="*/ 205 w 216"/>
                <a:gd name="T79" fmla="*/ 145 h 188"/>
                <a:gd name="T80" fmla="*/ 68 w 216"/>
                <a:gd name="T81" fmla="*/ 145 h 188"/>
                <a:gd name="T82" fmla="*/ 57 w 216"/>
                <a:gd name="T83" fmla="*/ 156 h 188"/>
                <a:gd name="T84" fmla="*/ 57 w 216"/>
                <a:gd name="T85" fmla="*/ 167 h 188"/>
                <a:gd name="T86" fmla="*/ 68 w 216"/>
                <a:gd name="T87" fmla="*/ 179 h 188"/>
                <a:gd name="T88" fmla="*/ 205 w 216"/>
                <a:gd name="T89" fmla="*/ 179 h 188"/>
                <a:gd name="T90" fmla="*/ 216 w 216"/>
                <a:gd name="T91" fmla="*/ 167 h 188"/>
                <a:gd name="T92" fmla="*/ 216 w 216"/>
                <a:gd name="T93" fmla="*/ 156 h 188"/>
                <a:gd name="T94" fmla="*/ 205 w 216"/>
                <a:gd name="T95" fmla="*/ 14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6" h="188">
                  <a:moveTo>
                    <a:pt x="36" y="19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4" y="0"/>
                    <a:pt x="0" y="2"/>
                    <a:pt x="0" y="8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9"/>
                    <a:pt x="4" y="51"/>
                    <a:pt x="10" y="48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41" y="28"/>
                    <a:pt x="41" y="23"/>
                    <a:pt x="36" y="19"/>
                  </a:cubicBezTo>
                  <a:moveTo>
                    <a:pt x="205" y="8"/>
                  </a:moveTo>
                  <a:cubicBezTo>
                    <a:pt x="68" y="8"/>
                    <a:pt x="68" y="8"/>
                    <a:pt x="68" y="8"/>
                  </a:cubicBezTo>
                  <a:cubicBezTo>
                    <a:pt x="62" y="8"/>
                    <a:pt x="57" y="13"/>
                    <a:pt x="57" y="20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7" y="37"/>
                    <a:pt x="62" y="42"/>
                    <a:pt x="68" y="42"/>
                  </a:cubicBezTo>
                  <a:cubicBezTo>
                    <a:pt x="205" y="42"/>
                    <a:pt x="205" y="42"/>
                    <a:pt x="205" y="42"/>
                  </a:cubicBezTo>
                  <a:cubicBezTo>
                    <a:pt x="211" y="42"/>
                    <a:pt x="216" y="37"/>
                    <a:pt x="216" y="31"/>
                  </a:cubicBezTo>
                  <a:cubicBezTo>
                    <a:pt x="216" y="20"/>
                    <a:pt x="216" y="20"/>
                    <a:pt x="216" y="20"/>
                  </a:cubicBezTo>
                  <a:cubicBezTo>
                    <a:pt x="216" y="13"/>
                    <a:pt x="211" y="8"/>
                    <a:pt x="205" y="8"/>
                  </a:cubicBezTo>
                  <a:moveTo>
                    <a:pt x="10" y="116"/>
                  </a:moveTo>
                  <a:cubicBezTo>
                    <a:pt x="36" y="100"/>
                    <a:pt x="36" y="100"/>
                    <a:pt x="36" y="100"/>
                  </a:cubicBezTo>
                  <a:cubicBezTo>
                    <a:pt x="41" y="96"/>
                    <a:pt x="41" y="91"/>
                    <a:pt x="35" y="89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5" y="73"/>
                    <a:pt x="0" y="76"/>
                    <a:pt x="0" y="82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7"/>
                    <a:pt x="4" y="119"/>
                    <a:pt x="10" y="116"/>
                  </a:cubicBezTo>
                  <a:moveTo>
                    <a:pt x="205" y="77"/>
                  </a:moveTo>
                  <a:cubicBezTo>
                    <a:pt x="68" y="77"/>
                    <a:pt x="68" y="77"/>
                    <a:pt x="68" y="77"/>
                  </a:cubicBezTo>
                  <a:cubicBezTo>
                    <a:pt x="62" y="77"/>
                    <a:pt x="57" y="82"/>
                    <a:pt x="57" y="88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06"/>
                    <a:pt x="62" y="111"/>
                    <a:pt x="68" y="111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11" y="111"/>
                    <a:pt x="216" y="106"/>
                    <a:pt x="216" y="99"/>
                  </a:cubicBezTo>
                  <a:cubicBezTo>
                    <a:pt x="216" y="88"/>
                    <a:pt x="216" y="88"/>
                    <a:pt x="216" y="88"/>
                  </a:cubicBezTo>
                  <a:cubicBezTo>
                    <a:pt x="216" y="82"/>
                    <a:pt x="211" y="77"/>
                    <a:pt x="205" y="77"/>
                  </a:cubicBezTo>
                  <a:moveTo>
                    <a:pt x="36" y="156"/>
                  </a:moveTo>
                  <a:cubicBezTo>
                    <a:pt x="10" y="139"/>
                    <a:pt x="10" y="139"/>
                    <a:pt x="10" y="139"/>
                  </a:cubicBezTo>
                  <a:cubicBezTo>
                    <a:pt x="4" y="136"/>
                    <a:pt x="0" y="138"/>
                    <a:pt x="0" y="145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0" y="185"/>
                    <a:pt x="4" y="188"/>
                    <a:pt x="10" y="184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41" y="165"/>
                    <a:pt x="41" y="159"/>
                    <a:pt x="36" y="156"/>
                  </a:cubicBezTo>
                  <a:moveTo>
                    <a:pt x="205" y="145"/>
                  </a:moveTo>
                  <a:cubicBezTo>
                    <a:pt x="68" y="145"/>
                    <a:pt x="68" y="145"/>
                    <a:pt x="68" y="145"/>
                  </a:cubicBezTo>
                  <a:cubicBezTo>
                    <a:pt x="62" y="145"/>
                    <a:pt x="57" y="150"/>
                    <a:pt x="57" y="156"/>
                  </a:cubicBezTo>
                  <a:cubicBezTo>
                    <a:pt x="57" y="167"/>
                    <a:pt x="57" y="167"/>
                    <a:pt x="57" y="167"/>
                  </a:cubicBezTo>
                  <a:cubicBezTo>
                    <a:pt x="57" y="174"/>
                    <a:pt x="62" y="179"/>
                    <a:pt x="68" y="179"/>
                  </a:cubicBezTo>
                  <a:cubicBezTo>
                    <a:pt x="205" y="179"/>
                    <a:pt x="205" y="179"/>
                    <a:pt x="205" y="179"/>
                  </a:cubicBezTo>
                  <a:cubicBezTo>
                    <a:pt x="211" y="179"/>
                    <a:pt x="216" y="174"/>
                    <a:pt x="216" y="167"/>
                  </a:cubicBezTo>
                  <a:cubicBezTo>
                    <a:pt x="216" y="156"/>
                    <a:pt x="216" y="156"/>
                    <a:pt x="216" y="156"/>
                  </a:cubicBezTo>
                  <a:cubicBezTo>
                    <a:pt x="216" y="150"/>
                    <a:pt x="211" y="145"/>
                    <a:pt x="205" y="145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>
              <a:defPPr>
                <a:defRPr lang="id-ID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 sz="2800">
                <a:latin typeface="Elsie" panose="02000000000000000000" charset="0"/>
                <a:sym typeface="Source Han Sans SC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6" presetClass="emph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3300"/>
                            </p:stCondLst>
                            <p:childTnLst>
                              <p:par>
                                <p:cTn id="37" presetID="26" presetClass="emph" presetSubtype="0" fill="hold" nodeType="after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4400"/>
                            </p:stCondLst>
                            <p:childTnLst>
                              <p:par>
                                <p:cTn id="41" presetID="26" presetClass="emph" presetSubtype="0" fill="hold" nodeType="after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58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12192000" cy="3355731"/>
          </a:xfrm>
          <a:prstGeom prst="rect">
            <a:avLst/>
          </a:prstGeom>
          <a:solidFill>
            <a:srgbClr val="7EC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798" y="764459"/>
            <a:ext cx="6276576" cy="2601787"/>
          </a:xfrm>
          <a:prstGeom prst="rect">
            <a:avLst/>
          </a:prstGeom>
          <a:ln>
            <a:noFill/>
          </a:ln>
        </p:spPr>
      </p:pic>
      <p:sp>
        <p:nvSpPr>
          <p:cNvPr id="32" name="文本框 31"/>
          <p:cNvSpPr txBox="1"/>
          <p:nvPr/>
        </p:nvSpPr>
        <p:spPr>
          <a:xfrm>
            <a:off x="704890" y="5309981"/>
            <a:ext cx="2044700" cy="36576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ko-KO" altLang="ko-KO">
                <a:solidFill>
                  <a:srgbClr val="7EC3A2"/>
                </a:solidFill>
                <a:latin typeface="NanumGothic"/>
                <a:ea typeface="NanumGothic"/>
                <a:sym typeface="Source Han Sans SC"/>
              </a:rPr>
              <a:t>작업 요약</a:t>
            </a:r>
            <a:endParaRPr lang="zh-CN" altLang="en-US">
              <a:solidFill>
                <a:srgbClr val="7EC3A2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714415" y="5833195"/>
            <a:ext cx="2044700" cy="2590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100" b="0" i="0" u="none" strike="noStrike" kern="1200" cap="none" spc="0" normalizeH="0" baseline="0" noProof="0">
                <a:ln>
                  <a:noFill/>
                </a:ln>
                <a:solidFill>
                  <a:srgbClr val="7EC3A2"/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기업 개요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rgbClr val="7EC3A2"/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657851" y="5309663"/>
            <a:ext cx="2044700" cy="3352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600" b="0" i="0" u="none" strike="noStrike" kern="1200" cap="none" spc="0" normalizeH="0" baseline="0" noProof="0">
                <a:ln>
                  <a:noFill/>
                </a:ln>
                <a:solidFill>
                  <a:srgbClr val="7EC3A2"/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작업 조건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rgbClr val="7EC3A2"/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496035" y="5309981"/>
            <a:ext cx="2137563" cy="39624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ko-KO" altLang="ko-KO" sz="2000">
                <a:solidFill>
                  <a:srgbClr val="7EC3A2"/>
                </a:solidFill>
                <a:latin typeface="NanumGothic"/>
                <a:ea typeface="NanumGothic"/>
                <a:sym typeface="Source Han Sans SC"/>
              </a:rPr>
              <a:t>결점</a:t>
            </a:r>
            <a:endParaRPr lang="zh-CN" altLang="en-US" sz="2000">
              <a:solidFill>
                <a:srgbClr val="7EC3A2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472331" y="5309981"/>
            <a:ext cx="2044700" cy="39624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ko-KO" altLang="ko-KO" sz="2000">
                <a:solidFill>
                  <a:srgbClr val="7EC3A2"/>
                </a:solidFill>
                <a:latin typeface="NanumGothic"/>
                <a:ea typeface="NanumGothic"/>
                <a:sym typeface="Source Han Sans SC"/>
              </a:rPr>
              <a:t>향후 계획</a:t>
            </a:r>
            <a:endParaRPr lang="zh-CN" altLang="en-US" sz="2000">
              <a:solidFill>
                <a:srgbClr val="7EC3A2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657850" y="5833195"/>
            <a:ext cx="2044700" cy="2590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100" b="0" i="0" u="none" strike="noStrike" kern="1200" cap="none" spc="0" normalizeH="0" baseline="0" noProof="0">
                <a:ln>
                  <a:noFill/>
                </a:ln>
                <a:solidFill>
                  <a:srgbClr val="7EC3A2"/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합병 패턴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rgbClr val="7EC3A2"/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529370" y="5833195"/>
            <a:ext cx="2085180" cy="2590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100" b="0" i="0" u="none" strike="noStrike" kern="1200" cap="none" spc="0" normalizeH="0" baseline="0" noProof="0">
                <a:ln>
                  <a:noFill/>
                </a:ln>
                <a:solidFill>
                  <a:srgbClr val="7EC3A2"/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분산투자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rgbClr val="7EC3A2"/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9491381" y="5833195"/>
            <a:ext cx="1995489" cy="2590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100" b="0" i="0" u="none" strike="noStrike" kern="1200" cap="none" spc="0" normalizeH="0" baseline="0" noProof="0">
                <a:ln>
                  <a:noFill/>
                </a:ln>
                <a:solidFill>
                  <a:srgbClr val="7EC3A2"/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사업 전망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rgbClr val="7EC3A2"/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9589809" y="5075349"/>
            <a:ext cx="1800225" cy="0"/>
          </a:xfrm>
          <a:prstGeom prst="line">
            <a:avLst/>
          </a:prstGeom>
          <a:ln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6611659" y="5075349"/>
            <a:ext cx="1916112" cy="0"/>
          </a:xfrm>
          <a:prstGeom prst="line">
            <a:avLst/>
          </a:prstGeom>
          <a:ln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3757334" y="5075349"/>
            <a:ext cx="1836737" cy="0"/>
          </a:xfrm>
          <a:prstGeom prst="line">
            <a:avLst/>
          </a:prstGeom>
          <a:ln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802593" y="5075349"/>
            <a:ext cx="1875241" cy="0"/>
          </a:xfrm>
          <a:prstGeom prst="line">
            <a:avLst/>
          </a:prstGeom>
          <a:ln>
            <a:solidFill>
              <a:schemeClr val="bg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724151" y="3269507"/>
            <a:ext cx="1836738" cy="221599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3800" b="0" i="0" u="none" strike="noStrike" kern="1200" cap="none" spc="0" normalizeH="0" baseline="0" noProof="0">
                <a:ln>
                  <a:noFill/>
                </a:ln>
                <a:solidFill>
                  <a:srgbClr val="7EC3A2"/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1</a:t>
            </a:r>
            <a:endParaRPr kumimoji="0" lang="zh-CN" altLang="en-US" sz="13800" b="0" i="0" u="none" strike="noStrike" kern="1200" cap="none" spc="0" normalizeH="0" baseline="0" noProof="0">
              <a:ln>
                <a:noFill/>
              </a:ln>
              <a:solidFill>
                <a:srgbClr val="7EC3A2"/>
              </a:solidFill>
              <a:effectLst/>
              <a:uLnTx/>
              <a:uFillTx/>
              <a:latin typeface="Elsie" panose="02000000000000000000" charset="0"/>
              <a:ea typeface="思源黑体 CN ExtraLight" panose="020B0200000000000000" pitchFamily="34" charset="-122"/>
              <a:sym typeface="Source Han Sans SC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657851" y="3269507"/>
            <a:ext cx="1836738" cy="221599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3800" b="0" i="0" u="none" strike="noStrike" kern="1200" cap="none" spc="0" normalizeH="0" baseline="0" noProof="0">
                <a:ln>
                  <a:noFill/>
                </a:ln>
                <a:solidFill>
                  <a:srgbClr val="7EC3A2"/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2</a:t>
            </a:r>
            <a:endParaRPr kumimoji="0" lang="zh-CN" altLang="en-US" sz="13800" b="0" i="0" u="none" strike="noStrike" kern="1200" cap="none" spc="0" normalizeH="0" baseline="0" noProof="0">
              <a:ln>
                <a:noFill/>
              </a:ln>
              <a:solidFill>
                <a:srgbClr val="7EC3A2"/>
              </a:solidFill>
              <a:effectLst/>
              <a:uLnTx/>
              <a:uFillTx/>
              <a:latin typeface="Elsie" panose="02000000000000000000" charset="0"/>
              <a:ea typeface="思源黑体 CN ExtraLight" panose="020B0200000000000000" pitchFamily="34" charset="-122"/>
              <a:sym typeface="Source Han Sans SC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466139" y="3269507"/>
            <a:ext cx="1962150" cy="221599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3800" b="0" i="0" u="none" strike="noStrike" kern="1200" cap="none" spc="0" normalizeH="0" baseline="0" noProof="0">
                <a:ln>
                  <a:noFill/>
                </a:ln>
                <a:solidFill>
                  <a:srgbClr val="7EC3A2"/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3</a:t>
            </a:r>
            <a:endParaRPr kumimoji="0" lang="zh-CN" altLang="en-US" sz="13800" b="0" i="0" u="none" strike="noStrike" kern="1200" cap="none" spc="0" normalizeH="0" baseline="0" noProof="0">
              <a:ln>
                <a:noFill/>
              </a:ln>
              <a:solidFill>
                <a:srgbClr val="7EC3A2"/>
              </a:solidFill>
              <a:effectLst/>
              <a:uLnTx/>
              <a:uFillTx/>
              <a:latin typeface="Elsie" panose="02000000000000000000" charset="0"/>
              <a:ea typeface="思源黑体 CN ExtraLight" panose="020B0200000000000000" pitchFamily="34" charset="-122"/>
              <a:sym typeface="Source Han Sans SC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379202" y="3269507"/>
            <a:ext cx="1892299" cy="221599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3800" b="0" i="0" u="none" strike="noStrike" kern="1200" cap="none" spc="0" normalizeH="0" baseline="0" noProof="0">
                <a:ln>
                  <a:noFill/>
                </a:ln>
                <a:solidFill>
                  <a:srgbClr val="7EC3A2"/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4</a:t>
            </a:r>
            <a:endParaRPr kumimoji="0" lang="zh-CN" altLang="en-US" sz="13800" b="0" i="0" u="none" strike="noStrike" kern="1200" cap="none" spc="0" normalizeH="0" baseline="0" noProof="0">
              <a:ln>
                <a:noFill/>
              </a:ln>
              <a:solidFill>
                <a:srgbClr val="7EC3A2"/>
              </a:solidFill>
              <a:effectLst/>
              <a:uLnTx/>
              <a:uFillTx/>
              <a:latin typeface="Elsie" panose="02000000000000000000" charset="0"/>
              <a:ea typeface="思源黑体 CN ExtraLight" panose="020B0200000000000000" pitchFamily="34" charset="-122"/>
              <a:sym typeface="Source Han Sans SC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47306" y="492664"/>
            <a:ext cx="1488253" cy="646481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ko-KO" altLang="ko-KO" sz="3600" b="1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내용물</a:t>
            </a:r>
            <a:endParaRPr lang="en-US" altLang="zh-CN" sz="3600" b="1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4" grpId="0"/>
      <p:bldP spid="45" grpId="0"/>
      <p:bldP spid="46" grpId="0"/>
      <p:bldP spid="47" grpId="0"/>
      <p:bldP spid="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115796" y="4286150"/>
            <a:ext cx="4871066" cy="1895321"/>
            <a:chOff x="304734" y="4559469"/>
            <a:chExt cx="3497834" cy="1895760"/>
          </a:xfrm>
        </p:grpSpPr>
        <p:sp>
          <p:nvSpPr>
            <p:cNvPr id="7" name="9"/>
            <p:cNvSpPr>
              <a:spLocks noChangeArrowheads="1"/>
            </p:cNvSpPr>
            <p:nvPr/>
          </p:nvSpPr>
          <p:spPr bwMode="auto">
            <a:xfrm>
              <a:off x="364168" y="4559469"/>
              <a:ext cx="3438400" cy="1895760"/>
            </a:xfrm>
            <a:prstGeom prst="rect">
              <a:avLst/>
            </a:prstGeom>
            <a:solidFill>
              <a:schemeClr val="accent1"/>
            </a:solidFill>
            <a:ln w="12700">
              <a:noFill/>
              <a:bevel/>
            </a:ln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chemeClr val="bg1"/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9" name="15"/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304733" y="5413734"/>
              <a:ext cx="3108644" cy="881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9pPr>
            </a:lstStyle>
            <a:p>
              <a:pPr algn="ctr">
                <a:buNone/>
              </a:pPr>
              <a:r>
                <a:rPr lang="ko-KO" altLang="ko-KO" sz="1600">
                  <a:solidFill>
                    <a:schemeClr val="bg1"/>
                  </a:solidFill>
                  <a:latin typeface="NanumGothic"/>
                  <a:ea typeface="NanumGothic"/>
                  <a:cs typeface="Lato Regular"/>
                  <a:sym typeface="Source Han Sans SC"/>
                </a:rPr>
                <a:t>필요한 경우 여기에서 세부 사항을 설명할 수 있습니다.</a:t>
              </a:r>
              <a:endParaRPr lang="zh-CN" altLang="en-US" sz="1600">
                <a:solidFill>
                  <a:schemeClr val="bg1"/>
                </a:solidFill>
                <a:latin typeface="Elsie" panose="02000000000000000000" charset="0"/>
                <a:ea typeface="Elsie" panose="02000000000000000000" charset="0"/>
                <a:cs typeface="Lato Regular"/>
                <a:sym typeface="Source Han Sans SC"/>
              </a:endParaRPr>
            </a:p>
            <a:p>
              <a:pPr algn="ctr"/>
              <a:endParaRPr lang="en-US" altLang="zh-CN" sz="1600">
                <a:solidFill>
                  <a:schemeClr val="bg1"/>
                </a:solidFill>
                <a:latin typeface="Elsie" panose="02000000000000000000" charset="0"/>
                <a:ea typeface="Elsie" panose="02000000000000000000" charset="0"/>
                <a:cs typeface="Lato Regular"/>
                <a:sym typeface="Source Han Sans SC"/>
              </a:endParaRPr>
            </a:p>
          </p:txBody>
        </p:sp>
        <p:sp>
          <p:nvSpPr>
            <p:cNvPr id="10" name="13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622453" y="4941790"/>
              <a:ext cx="2555314" cy="396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/>
                  <a:ea typeface="宋体" panose="02010600030101010101" pitchFamily="2" charset="-122"/>
                  <a:sym typeface="Calibri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ko-KO" altLang="ko-KO" sz="2000" b="1">
                  <a:solidFill>
                    <a:srgbClr val="FFFFFF"/>
                  </a:solidFill>
                  <a:latin typeface="NanumGothic"/>
                  <a:ea typeface="NanumGothic"/>
                  <a:cs typeface="Lato Regular"/>
                  <a:sym typeface="Source Han Sans SC"/>
                </a:rPr>
                <a:t>예어</a:t>
              </a:r>
              <a:endParaRPr lang="en-US" altLang="zh-CN" sz="2000" b="1">
                <a:solidFill>
                  <a:srgbClr val="FFFFFF"/>
                </a:solidFill>
                <a:latin typeface="Elsie" panose="02000000000000000000" charset="0"/>
                <a:ea typeface="Elsie" panose="02000000000000000000" charset="0"/>
                <a:cs typeface="Lato Regular"/>
                <a:sym typeface="Source Han Sans SC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346548" y="1732868"/>
            <a:ext cx="4886364" cy="4448604"/>
            <a:chOff x="6329619" y="2014580"/>
            <a:chExt cx="4511537" cy="4065680"/>
          </a:xfrm>
        </p:grpSpPr>
        <p:sp>
          <p:nvSpPr>
            <p:cNvPr id="16" name="3"/>
            <p:cNvSpPr/>
            <p:nvPr/>
          </p:nvSpPr>
          <p:spPr>
            <a:xfrm>
              <a:off x="6329619" y="2014580"/>
              <a:ext cx="4511537" cy="406568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17" name="TextBox 19"/>
            <p:cNvSpPr txBox="1"/>
            <p:nvPr/>
          </p:nvSpPr>
          <p:spPr>
            <a:xfrm>
              <a:off x="6916682" y="2541800"/>
              <a:ext cx="3155763" cy="2228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rmAutofit/>
            </a:bodyPr>
            <a:lstStyle/>
            <a:p>
              <a:r>
                <a:rPr lang="ko-KO" altLang="ko-KO" sz="1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키워드1</a:t>
              </a:r>
              <a:endParaRPr lang="zh-CN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18" name="TextBox 106"/>
            <p:cNvSpPr txBox="1"/>
            <p:nvPr/>
          </p:nvSpPr>
          <p:spPr>
            <a:xfrm>
              <a:off x="6883027" y="3201825"/>
              <a:ext cx="3604419" cy="1643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rmAutofit fontScale="25000" lnSpcReduction="20000"/>
            </a:bodyPr>
            <a:lstStyle/>
            <a:p>
              <a:pPr algn="just">
                <a:lnSpc>
                  <a:spcPts val="1500"/>
                </a:lnSpc>
              </a:pPr>
              <a:r>
                <a:rPr lang="ko-KO" altLang="ko-KO" sz="9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필요한 경우 여기에서 세부 사항을 설명할 수 있습니다.</a:t>
              </a:r>
              <a:endPara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6916682" y="4268548"/>
              <a:ext cx="3155763" cy="2228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rmAutofit/>
            </a:bodyPr>
            <a:lstStyle/>
            <a:p>
              <a:r>
                <a:rPr lang="ko-KO" altLang="ko-KO" sz="1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키워드2</a:t>
              </a:r>
              <a:endParaRPr lang="en-US" altLang="zh-CN" sz="1600" b="1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20" name="TextBox 106"/>
            <p:cNvSpPr txBox="1"/>
            <p:nvPr/>
          </p:nvSpPr>
          <p:spPr>
            <a:xfrm>
              <a:off x="6883027" y="4871649"/>
              <a:ext cx="3604419" cy="1643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rmAutofit fontScale="25000" lnSpcReduction="20000"/>
            </a:bodyPr>
            <a:lstStyle/>
            <a:p>
              <a:pPr algn="just">
                <a:lnSpc>
                  <a:spcPts val="1500"/>
                </a:lnSpc>
              </a:pPr>
              <a:r>
                <a:rPr lang="ko-KO" altLang="ko-KO" sz="9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필요한 경우 여기에서 세부 사항을 설명할 수 있습니다.</a:t>
              </a:r>
              <a:endPara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cxnSp>
          <p:nvCxnSpPr>
            <p:cNvPr id="21" name="30"/>
            <p:cNvCxnSpPr/>
            <p:nvPr/>
          </p:nvCxnSpPr>
          <p:spPr>
            <a:xfrm>
              <a:off x="6950227" y="3014851"/>
              <a:ext cx="3364838" cy="5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31"/>
            <p:cNvCxnSpPr/>
            <p:nvPr/>
          </p:nvCxnSpPr>
          <p:spPr>
            <a:xfrm>
              <a:off x="6950227" y="4735311"/>
              <a:ext cx="3364838" cy="5"/>
            </a:xfrm>
            <a:prstGeom prst="line">
              <a:avLst/>
            </a:prstGeom>
            <a:ln w="12700"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图片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412" y="2083259"/>
            <a:ext cx="5102038" cy="211491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138" y="1864884"/>
            <a:ext cx="3773288" cy="1564116"/>
          </a:xfrm>
          <a:prstGeom prst="rect">
            <a:avLst/>
          </a:prstGeom>
          <a:ln>
            <a:noFill/>
          </a:ln>
        </p:spPr>
      </p:pic>
      <p:sp>
        <p:nvSpPr>
          <p:cNvPr id="3" name="矩形 2"/>
          <p:cNvSpPr/>
          <p:nvPr/>
        </p:nvSpPr>
        <p:spPr>
          <a:xfrm>
            <a:off x="1701800" y="3429000"/>
            <a:ext cx="8407400" cy="3429000"/>
          </a:xfrm>
          <a:prstGeom prst="rect">
            <a:avLst/>
          </a:prstGeom>
          <a:solidFill>
            <a:srgbClr val="7EC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23444" y="5661751"/>
            <a:ext cx="1863712" cy="923544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ko-KO" altLang="ko-KO" sz="54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.........</a:t>
            </a:r>
            <a:endParaRPr lang="zh-CN" altLang="en-US" sz="5400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066810" y="4831729"/>
            <a:ext cx="3623616" cy="303581"/>
          </a:xfrm>
          <a:prstGeom prst="rect">
            <a:avLst/>
          </a:prstGeom>
        </p:spPr>
        <p:txBody>
          <a:bodyPr wrap="square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ko-KO" altLang="ko-KO" sz="12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필요한 경우 여기에 자막을 입력하세요.</a:t>
            </a:r>
            <a:endParaRPr lang="zh-CN" altLang="en-US" sz="1400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706366" y="664555"/>
            <a:ext cx="744376" cy="1200607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ko-KO" altLang="ko-KO" sz="7200">
                <a:solidFill>
                  <a:srgbClr val="7EC3A2"/>
                </a:solidFill>
                <a:latin typeface="NanumGothic"/>
                <a:ea typeface="NanumGothic"/>
                <a:sym typeface="Source Han Sans SC"/>
              </a:rPr>
              <a:t>4</a:t>
            </a:r>
            <a:endParaRPr lang="zh-CN" altLang="en-US" sz="7200">
              <a:solidFill>
                <a:srgbClr val="7EC3A2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7013280" y="1280386"/>
            <a:ext cx="789228" cy="0"/>
          </a:xfrm>
          <a:prstGeom prst="line">
            <a:avLst/>
          </a:prstGeom>
          <a:ln w="19050">
            <a:solidFill>
              <a:srgbClr val="7EC3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3917138" y="1280386"/>
            <a:ext cx="789228" cy="0"/>
          </a:xfrm>
          <a:prstGeom prst="line">
            <a:avLst/>
          </a:prstGeom>
          <a:ln w="19050">
            <a:solidFill>
              <a:srgbClr val="7EC3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4172566" y="3806410"/>
            <a:ext cx="3293973" cy="1015898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l"/>
            <a:r>
              <a:rPr lang="ko-KO" altLang="ko-KO" sz="60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향후 계획</a:t>
            </a:r>
            <a:endParaRPr lang="zh-CN" altLang="en-US" sz="6000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246002" y="2127753"/>
            <a:ext cx="3920412" cy="3933687"/>
            <a:chOff x="2902025" y="1091917"/>
            <a:chExt cx="3404925" cy="3416456"/>
          </a:xfrm>
        </p:grpSpPr>
        <p:sp>
          <p:nvSpPr>
            <p:cNvPr id="7" name="Freeform 64"/>
            <p:cNvSpPr/>
            <p:nvPr/>
          </p:nvSpPr>
          <p:spPr bwMode="auto">
            <a:xfrm>
              <a:off x="3162700" y="1091917"/>
              <a:ext cx="1404878" cy="1257239"/>
            </a:xfrm>
            <a:custGeom>
              <a:avLst/>
              <a:gdLst/>
              <a:ahLst/>
              <a:cxnLst>
                <a:cxn ang="0">
                  <a:pos x="330" y="184"/>
                </a:cxn>
                <a:cxn ang="0">
                  <a:pos x="330" y="32"/>
                </a:cxn>
                <a:cxn ang="0">
                  <a:pos x="257" y="18"/>
                </a:cxn>
                <a:cxn ang="0">
                  <a:pos x="33" y="152"/>
                </a:cxn>
                <a:cxn ang="0">
                  <a:pos x="28" y="206"/>
                </a:cxn>
                <a:cxn ang="0">
                  <a:pos x="168" y="287"/>
                </a:cxn>
                <a:cxn ang="0">
                  <a:pos x="206" y="286"/>
                </a:cxn>
                <a:cxn ang="0">
                  <a:pos x="289" y="233"/>
                </a:cxn>
                <a:cxn ang="0">
                  <a:pos x="330" y="184"/>
                </a:cxn>
              </a:cxnLst>
              <a:rect l="0" t="0" r="r" b="b"/>
              <a:pathLst>
                <a:path w="335" h="299">
                  <a:moveTo>
                    <a:pt x="330" y="184"/>
                  </a:moveTo>
                  <a:cubicBezTo>
                    <a:pt x="330" y="159"/>
                    <a:pt x="330" y="32"/>
                    <a:pt x="330" y="32"/>
                  </a:cubicBezTo>
                  <a:cubicBezTo>
                    <a:pt x="330" y="32"/>
                    <a:pt x="335" y="0"/>
                    <a:pt x="257" y="18"/>
                  </a:cubicBezTo>
                  <a:cubicBezTo>
                    <a:pt x="180" y="35"/>
                    <a:pt x="96" y="74"/>
                    <a:pt x="33" y="152"/>
                  </a:cubicBezTo>
                  <a:cubicBezTo>
                    <a:pt x="25" y="163"/>
                    <a:pt x="0" y="190"/>
                    <a:pt x="28" y="206"/>
                  </a:cubicBezTo>
                  <a:cubicBezTo>
                    <a:pt x="57" y="222"/>
                    <a:pt x="168" y="287"/>
                    <a:pt x="168" y="287"/>
                  </a:cubicBezTo>
                  <a:cubicBezTo>
                    <a:pt x="168" y="287"/>
                    <a:pt x="189" y="299"/>
                    <a:pt x="206" y="286"/>
                  </a:cubicBezTo>
                  <a:cubicBezTo>
                    <a:pt x="222" y="272"/>
                    <a:pt x="257" y="244"/>
                    <a:pt x="289" y="233"/>
                  </a:cubicBezTo>
                  <a:cubicBezTo>
                    <a:pt x="319" y="224"/>
                    <a:pt x="331" y="226"/>
                    <a:pt x="330" y="184"/>
                  </a:cubicBezTo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</p:spPr>
          <p:txBody>
            <a:bodyPr vert="horz" wrap="square" lIns="68564" tIns="34282" rIns="68564" bIns="34282" numCol="1" anchor="t" anchorCtr="0" compatLnSpc="1"/>
            <a:lstStyle/>
            <a:p>
              <a:endParaRPr lang="en-US" sz="16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9" name="Freeform 62"/>
            <p:cNvSpPr/>
            <p:nvPr/>
          </p:nvSpPr>
          <p:spPr bwMode="auto">
            <a:xfrm>
              <a:off x="2902025" y="1977750"/>
              <a:ext cx="1031167" cy="1619415"/>
            </a:xfrm>
            <a:custGeom>
              <a:avLst/>
              <a:gdLst/>
              <a:ahLst/>
              <a:cxnLst>
                <a:cxn ang="0">
                  <a:pos x="209" y="93"/>
                </a:cxn>
                <a:cxn ang="0">
                  <a:pos x="75" y="20"/>
                </a:cxn>
                <a:cxn ang="0">
                  <a:pos x="27" y="77"/>
                </a:cxn>
                <a:cxn ang="0">
                  <a:pos x="38" y="338"/>
                </a:cxn>
                <a:cxn ang="0">
                  <a:pos x="83" y="368"/>
                </a:cxn>
                <a:cxn ang="0">
                  <a:pos x="221" y="284"/>
                </a:cxn>
                <a:cxn ang="0">
                  <a:pos x="238" y="250"/>
                </a:cxn>
                <a:cxn ang="0">
                  <a:pos x="232" y="152"/>
                </a:cxn>
                <a:cxn ang="0">
                  <a:pos x="209" y="93"/>
                </a:cxn>
              </a:cxnLst>
              <a:rect l="0" t="0" r="r" b="b"/>
              <a:pathLst>
                <a:path w="246" h="385">
                  <a:moveTo>
                    <a:pt x="209" y="93"/>
                  </a:moveTo>
                  <a:cubicBezTo>
                    <a:pt x="187" y="81"/>
                    <a:pt x="75" y="20"/>
                    <a:pt x="75" y="20"/>
                  </a:cubicBezTo>
                  <a:cubicBezTo>
                    <a:pt x="75" y="20"/>
                    <a:pt x="49" y="0"/>
                    <a:pt x="27" y="77"/>
                  </a:cubicBezTo>
                  <a:cubicBezTo>
                    <a:pt x="6" y="153"/>
                    <a:pt x="0" y="245"/>
                    <a:pt x="38" y="338"/>
                  </a:cubicBezTo>
                  <a:cubicBezTo>
                    <a:pt x="43" y="350"/>
                    <a:pt x="56" y="385"/>
                    <a:pt x="83" y="368"/>
                  </a:cubicBezTo>
                  <a:cubicBezTo>
                    <a:pt x="110" y="351"/>
                    <a:pt x="221" y="284"/>
                    <a:pt x="221" y="284"/>
                  </a:cubicBezTo>
                  <a:cubicBezTo>
                    <a:pt x="221" y="284"/>
                    <a:pt x="242" y="271"/>
                    <a:pt x="238" y="250"/>
                  </a:cubicBezTo>
                  <a:cubicBezTo>
                    <a:pt x="234" y="229"/>
                    <a:pt x="226" y="186"/>
                    <a:pt x="232" y="152"/>
                  </a:cubicBezTo>
                  <a:cubicBezTo>
                    <a:pt x="238" y="122"/>
                    <a:pt x="246" y="112"/>
                    <a:pt x="209" y="93"/>
                  </a:cubicBezTo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</p:spPr>
          <p:txBody>
            <a:bodyPr vert="horz" wrap="square" lIns="68564" tIns="34282" rIns="68564" bIns="34282" numCol="1" anchor="t" anchorCtr="0" compatLnSpc="1"/>
            <a:lstStyle/>
            <a:p>
              <a:endParaRPr lang="en-US" sz="16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0" name="Freeform 61"/>
            <p:cNvSpPr/>
            <p:nvPr/>
          </p:nvSpPr>
          <p:spPr bwMode="auto">
            <a:xfrm>
              <a:off x="3148860" y="3214228"/>
              <a:ext cx="1409492" cy="1268772"/>
            </a:xfrm>
            <a:custGeom>
              <a:avLst/>
              <a:gdLst/>
              <a:ahLst/>
              <a:cxnLst>
                <a:cxn ang="0">
                  <a:pos x="161" y="22"/>
                </a:cxn>
                <a:cxn ang="0">
                  <a:pos x="31" y="100"/>
                </a:cxn>
                <a:cxn ang="0">
                  <a:pos x="56" y="171"/>
                </a:cxn>
                <a:cxn ang="0">
                  <a:pos x="287" y="293"/>
                </a:cxn>
                <a:cxn ang="0">
                  <a:pos x="335" y="270"/>
                </a:cxn>
                <a:cxn ang="0">
                  <a:pos x="332" y="108"/>
                </a:cxn>
                <a:cxn ang="0">
                  <a:pos x="312" y="77"/>
                </a:cxn>
                <a:cxn ang="0">
                  <a:pos x="224" y="32"/>
                </a:cxn>
                <a:cxn ang="0">
                  <a:pos x="161" y="22"/>
                </a:cxn>
              </a:cxnLst>
              <a:rect l="0" t="0" r="r" b="b"/>
              <a:pathLst>
                <a:path w="336" h="302">
                  <a:moveTo>
                    <a:pt x="161" y="22"/>
                  </a:moveTo>
                  <a:cubicBezTo>
                    <a:pt x="140" y="35"/>
                    <a:pt x="31" y="100"/>
                    <a:pt x="31" y="100"/>
                  </a:cubicBezTo>
                  <a:cubicBezTo>
                    <a:pt x="31" y="100"/>
                    <a:pt x="0" y="113"/>
                    <a:pt x="56" y="171"/>
                  </a:cubicBezTo>
                  <a:cubicBezTo>
                    <a:pt x="111" y="228"/>
                    <a:pt x="187" y="280"/>
                    <a:pt x="287" y="293"/>
                  </a:cubicBezTo>
                  <a:cubicBezTo>
                    <a:pt x="300" y="295"/>
                    <a:pt x="336" y="302"/>
                    <a:pt x="335" y="270"/>
                  </a:cubicBezTo>
                  <a:cubicBezTo>
                    <a:pt x="334" y="237"/>
                    <a:pt x="332" y="108"/>
                    <a:pt x="332" y="108"/>
                  </a:cubicBezTo>
                  <a:cubicBezTo>
                    <a:pt x="332" y="108"/>
                    <a:pt x="332" y="84"/>
                    <a:pt x="312" y="77"/>
                  </a:cubicBezTo>
                  <a:cubicBezTo>
                    <a:pt x="292" y="70"/>
                    <a:pt x="250" y="54"/>
                    <a:pt x="224" y="32"/>
                  </a:cubicBezTo>
                  <a:cubicBezTo>
                    <a:pt x="201" y="12"/>
                    <a:pt x="196" y="0"/>
                    <a:pt x="161" y="22"/>
                  </a:cubicBezTo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</p:spPr>
          <p:txBody>
            <a:bodyPr vert="horz" wrap="square" lIns="68564" tIns="34282" rIns="68564" bIns="34282" numCol="1" anchor="t" anchorCtr="0" compatLnSpc="1"/>
            <a:lstStyle/>
            <a:p>
              <a:endParaRPr lang="en-US" sz="16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4" name="Freeform 59"/>
            <p:cNvSpPr/>
            <p:nvPr/>
          </p:nvSpPr>
          <p:spPr bwMode="auto">
            <a:xfrm>
              <a:off x="4659850" y="1096529"/>
              <a:ext cx="1404878" cy="1278000"/>
            </a:xfrm>
            <a:custGeom>
              <a:avLst/>
              <a:gdLst/>
              <a:ahLst/>
              <a:cxnLst>
                <a:cxn ang="0">
                  <a:pos x="174" y="281"/>
                </a:cxn>
                <a:cxn ang="0">
                  <a:pos x="305" y="204"/>
                </a:cxn>
                <a:cxn ang="0">
                  <a:pos x="280" y="133"/>
                </a:cxn>
                <a:cxn ang="0">
                  <a:pos x="49" y="9"/>
                </a:cxn>
                <a:cxn ang="0">
                  <a:pos x="1" y="33"/>
                </a:cxn>
                <a:cxn ang="0">
                  <a:pos x="3" y="194"/>
                </a:cxn>
                <a:cxn ang="0">
                  <a:pos x="23" y="226"/>
                </a:cxn>
                <a:cxn ang="0">
                  <a:pos x="110" y="271"/>
                </a:cxn>
                <a:cxn ang="0">
                  <a:pos x="174" y="281"/>
                </a:cxn>
              </a:cxnLst>
              <a:rect l="0" t="0" r="r" b="b"/>
              <a:pathLst>
                <a:path w="335" h="304">
                  <a:moveTo>
                    <a:pt x="174" y="281"/>
                  </a:moveTo>
                  <a:cubicBezTo>
                    <a:pt x="195" y="268"/>
                    <a:pt x="305" y="204"/>
                    <a:pt x="305" y="204"/>
                  </a:cubicBezTo>
                  <a:cubicBezTo>
                    <a:pt x="305" y="204"/>
                    <a:pt x="335" y="192"/>
                    <a:pt x="280" y="133"/>
                  </a:cubicBezTo>
                  <a:cubicBezTo>
                    <a:pt x="225" y="76"/>
                    <a:pt x="149" y="24"/>
                    <a:pt x="49" y="9"/>
                  </a:cubicBezTo>
                  <a:cubicBezTo>
                    <a:pt x="36" y="7"/>
                    <a:pt x="0" y="0"/>
                    <a:pt x="1" y="33"/>
                  </a:cubicBezTo>
                  <a:cubicBezTo>
                    <a:pt x="2" y="65"/>
                    <a:pt x="3" y="194"/>
                    <a:pt x="3" y="194"/>
                  </a:cubicBezTo>
                  <a:cubicBezTo>
                    <a:pt x="3" y="194"/>
                    <a:pt x="3" y="219"/>
                    <a:pt x="23" y="226"/>
                  </a:cubicBezTo>
                  <a:cubicBezTo>
                    <a:pt x="43" y="233"/>
                    <a:pt x="85" y="249"/>
                    <a:pt x="110" y="271"/>
                  </a:cubicBezTo>
                  <a:cubicBezTo>
                    <a:pt x="133" y="292"/>
                    <a:pt x="138" y="304"/>
                    <a:pt x="174" y="281"/>
                  </a:cubicBezTo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</p:spPr>
          <p:txBody>
            <a:bodyPr vert="horz" wrap="square" lIns="68564" tIns="34282" rIns="68564" bIns="34282" numCol="1" anchor="t" anchorCtr="0" compatLnSpc="1"/>
            <a:lstStyle/>
            <a:p>
              <a:endParaRPr lang="en-US" sz="16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5" name="Freeform 58"/>
            <p:cNvSpPr/>
            <p:nvPr/>
          </p:nvSpPr>
          <p:spPr bwMode="auto">
            <a:xfrm>
              <a:off x="5275783" y="1975443"/>
              <a:ext cx="1031167" cy="1617109"/>
            </a:xfrm>
            <a:custGeom>
              <a:avLst/>
              <a:gdLst/>
              <a:ahLst/>
              <a:cxnLst>
                <a:cxn ang="0">
                  <a:pos x="38" y="293"/>
                </a:cxn>
                <a:cxn ang="0">
                  <a:pos x="171" y="365"/>
                </a:cxn>
                <a:cxn ang="0">
                  <a:pos x="219" y="308"/>
                </a:cxn>
                <a:cxn ang="0">
                  <a:pos x="208" y="47"/>
                </a:cxn>
                <a:cxn ang="0">
                  <a:pos x="163" y="17"/>
                </a:cxn>
                <a:cxn ang="0">
                  <a:pos x="26" y="101"/>
                </a:cxn>
                <a:cxn ang="0">
                  <a:pos x="8" y="135"/>
                </a:cxn>
                <a:cxn ang="0">
                  <a:pos x="14" y="233"/>
                </a:cxn>
                <a:cxn ang="0">
                  <a:pos x="38" y="293"/>
                </a:cxn>
              </a:cxnLst>
              <a:rect l="0" t="0" r="r" b="b"/>
              <a:pathLst>
                <a:path w="246" h="385">
                  <a:moveTo>
                    <a:pt x="38" y="293"/>
                  </a:moveTo>
                  <a:cubicBezTo>
                    <a:pt x="60" y="304"/>
                    <a:pt x="171" y="365"/>
                    <a:pt x="171" y="365"/>
                  </a:cubicBezTo>
                  <a:cubicBezTo>
                    <a:pt x="171" y="365"/>
                    <a:pt x="197" y="385"/>
                    <a:pt x="219" y="308"/>
                  </a:cubicBezTo>
                  <a:cubicBezTo>
                    <a:pt x="241" y="232"/>
                    <a:pt x="246" y="140"/>
                    <a:pt x="208" y="47"/>
                  </a:cubicBezTo>
                  <a:cubicBezTo>
                    <a:pt x="203" y="35"/>
                    <a:pt x="191" y="0"/>
                    <a:pt x="163" y="17"/>
                  </a:cubicBezTo>
                  <a:cubicBezTo>
                    <a:pt x="136" y="35"/>
                    <a:pt x="26" y="101"/>
                    <a:pt x="26" y="101"/>
                  </a:cubicBezTo>
                  <a:cubicBezTo>
                    <a:pt x="26" y="101"/>
                    <a:pt x="4" y="114"/>
                    <a:pt x="8" y="135"/>
                  </a:cubicBezTo>
                  <a:cubicBezTo>
                    <a:pt x="13" y="156"/>
                    <a:pt x="21" y="200"/>
                    <a:pt x="14" y="233"/>
                  </a:cubicBezTo>
                  <a:cubicBezTo>
                    <a:pt x="8" y="263"/>
                    <a:pt x="0" y="273"/>
                    <a:pt x="38" y="293"/>
                  </a:cubicBezTo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</p:spPr>
          <p:txBody>
            <a:bodyPr vert="horz" wrap="square" lIns="68564" tIns="34282" rIns="68564" bIns="34282" numCol="1" anchor="t" anchorCtr="0" compatLnSpc="1"/>
            <a:lstStyle/>
            <a:p>
              <a:endParaRPr lang="en-US" sz="16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6" name="Freeform 60"/>
            <p:cNvSpPr/>
            <p:nvPr/>
          </p:nvSpPr>
          <p:spPr bwMode="auto">
            <a:xfrm>
              <a:off x="4650624" y="3230373"/>
              <a:ext cx="1393343" cy="1278000"/>
            </a:xfrm>
            <a:custGeom>
              <a:avLst/>
              <a:gdLst/>
              <a:ahLst/>
              <a:cxnLst>
                <a:cxn ang="0">
                  <a:pos x="2" y="120"/>
                </a:cxn>
                <a:cxn ang="0">
                  <a:pos x="7" y="272"/>
                </a:cxn>
                <a:cxn ang="0">
                  <a:pos x="81" y="284"/>
                </a:cxn>
                <a:cxn ang="0">
                  <a:pos x="300" y="141"/>
                </a:cxn>
                <a:cxn ang="0">
                  <a:pos x="303" y="88"/>
                </a:cxn>
                <a:cxn ang="0">
                  <a:pos x="160" y="12"/>
                </a:cxn>
                <a:cxn ang="0">
                  <a:pos x="123" y="14"/>
                </a:cxn>
                <a:cxn ang="0">
                  <a:pos x="41" y="69"/>
                </a:cxn>
                <a:cxn ang="0">
                  <a:pos x="2" y="120"/>
                </a:cxn>
              </a:cxnLst>
              <a:rect l="0" t="0" r="r" b="b"/>
              <a:pathLst>
                <a:path w="332" h="304">
                  <a:moveTo>
                    <a:pt x="2" y="120"/>
                  </a:moveTo>
                  <a:cubicBezTo>
                    <a:pt x="3" y="145"/>
                    <a:pt x="7" y="272"/>
                    <a:pt x="7" y="272"/>
                  </a:cubicBezTo>
                  <a:cubicBezTo>
                    <a:pt x="7" y="272"/>
                    <a:pt x="4" y="304"/>
                    <a:pt x="81" y="284"/>
                  </a:cubicBezTo>
                  <a:cubicBezTo>
                    <a:pt x="158" y="264"/>
                    <a:pt x="240" y="222"/>
                    <a:pt x="300" y="141"/>
                  </a:cubicBezTo>
                  <a:cubicBezTo>
                    <a:pt x="308" y="131"/>
                    <a:pt x="332" y="102"/>
                    <a:pt x="303" y="88"/>
                  </a:cubicBezTo>
                  <a:cubicBezTo>
                    <a:pt x="274" y="73"/>
                    <a:pt x="160" y="12"/>
                    <a:pt x="160" y="12"/>
                  </a:cubicBezTo>
                  <a:cubicBezTo>
                    <a:pt x="160" y="12"/>
                    <a:pt x="139" y="0"/>
                    <a:pt x="123" y="14"/>
                  </a:cubicBezTo>
                  <a:cubicBezTo>
                    <a:pt x="107" y="29"/>
                    <a:pt x="73" y="58"/>
                    <a:pt x="41" y="69"/>
                  </a:cubicBezTo>
                  <a:cubicBezTo>
                    <a:pt x="12" y="80"/>
                    <a:pt x="0" y="78"/>
                    <a:pt x="2" y="120"/>
                  </a:cubicBezTo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</p:spPr>
          <p:txBody>
            <a:bodyPr vert="horz" wrap="square" lIns="68564" tIns="34282" rIns="68564" bIns="34282" numCol="1" anchor="t" anchorCtr="0" compatLnSpc="1"/>
            <a:lstStyle/>
            <a:p>
              <a:endParaRPr lang="en-US" sz="1600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sym typeface="Source Han Sans SC"/>
              </a:endParaRPr>
            </a:p>
          </p:txBody>
        </p:sp>
        <p:sp>
          <p:nvSpPr>
            <p:cNvPr id="17" name="AutoShape 112"/>
            <p:cNvSpPr/>
            <p:nvPr/>
          </p:nvSpPr>
          <p:spPr bwMode="auto">
            <a:xfrm>
              <a:off x="3746015" y="1504111"/>
              <a:ext cx="438120" cy="438870"/>
            </a:xfrm>
            <a:custGeom>
              <a:avLst/>
              <a:gdLst>
                <a:gd name="T0" fmla="*/ 10510 w 21020"/>
                <a:gd name="T1" fmla="*/ 10800 h 21600"/>
                <a:gd name="T2" fmla="*/ 10510 w 21020"/>
                <a:gd name="T3" fmla="*/ 10800 h 21600"/>
                <a:gd name="T4" fmla="*/ 10510 w 21020"/>
                <a:gd name="T5" fmla="*/ 10800 h 21600"/>
                <a:gd name="T6" fmla="*/ 10510 w 2102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4285" tIns="14285" rIns="14285" bIns="14285" anchor="ctr"/>
            <a:lstStyle/>
            <a:p>
              <a:pPr algn="ctr" defTabSz="170815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05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Elsie" panose="02000000000000000000" charset="0"/>
                <a:sym typeface="Source Han Sans SC"/>
              </a:endParaRPr>
            </a:p>
          </p:txBody>
        </p:sp>
        <p:grpSp>
          <p:nvGrpSpPr>
            <p:cNvPr id="18" name="Group 87"/>
            <p:cNvGrpSpPr/>
            <p:nvPr/>
          </p:nvGrpSpPr>
          <p:grpSpPr>
            <a:xfrm>
              <a:off x="5028026" y="3638366"/>
              <a:ext cx="328777" cy="438870"/>
              <a:chOff x="586386" y="4508909"/>
              <a:chExt cx="261342" cy="348854"/>
            </a:xfrm>
            <a:solidFill>
              <a:schemeClr val="bg1"/>
            </a:solidFill>
          </p:grpSpPr>
          <p:sp>
            <p:nvSpPr>
              <p:cNvPr id="32" name="AutoShape 108"/>
              <p:cNvSpPr/>
              <p:nvPr/>
            </p:nvSpPr>
            <p:spPr bwMode="auto">
              <a:xfrm>
                <a:off x="651275" y="4574393"/>
                <a:ext cx="130969" cy="1309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00"/>
                    </a:moveTo>
                    <a:cubicBezTo>
                      <a:pt x="15764" y="1800"/>
                      <a:pt x="19800" y="5835"/>
                      <a:pt x="19800" y="10800"/>
                    </a:cubicBezTo>
                    <a:cubicBezTo>
                      <a:pt x="19800" y="15764"/>
                      <a:pt x="15764" y="19800"/>
                      <a:pt x="10800" y="19800"/>
                    </a:cubicBezTo>
                    <a:cubicBezTo>
                      <a:pt x="5835" y="19800"/>
                      <a:pt x="1800" y="15764"/>
                      <a:pt x="1800" y="10800"/>
                    </a:cubicBezTo>
                    <a:cubicBezTo>
                      <a:pt x="1800" y="5835"/>
                      <a:pt x="5835" y="1800"/>
                      <a:pt x="10800" y="1800"/>
                    </a:cubicBezTo>
                    <a:moveTo>
                      <a:pt x="10800" y="21599"/>
                    </a:moveTo>
                    <a:cubicBezTo>
                      <a:pt x="16756" y="21599"/>
                      <a:pt x="21600" y="16756"/>
                      <a:pt x="21600" y="10800"/>
                    </a:cubicBezTo>
                    <a:cubicBezTo>
                      <a:pt x="21600" y="4843"/>
                      <a:pt x="16756" y="0"/>
                      <a:pt x="10800" y="0"/>
                    </a:cubicBezTo>
                    <a:cubicBezTo>
                      <a:pt x="4843" y="0"/>
                      <a:pt x="0" y="4843"/>
                      <a:pt x="0" y="10800"/>
                    </a:cubicBezTo>
                    <a:cubicBezTo>
                      <a:pt x="0" y="16756"/>
                      <a:pt x="4843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47" tIns="19047" rIns="19047" bIns="19047" anchor="ctr"/>
              <a:lstStyle/>
              <a:p>
                <a:pPr algn="ctr" defTabSz="17081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05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33" name="AutoShape 109"/>
              <p:cNvSpPr/>
              <p:nvPr/>
            </p:nvSpPr>
            <p:spPr bwMode="auto">
              <a:xfrm>
                <a:off x="586386" y="4508909"/>
                <a:ext cx="261342" cy="34885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904" y="20170"/>
                    </a:moveTo>
                    <a:cubicBezTo>
                      <a:pt x="10885" y="20184"/>
                      <a:pt x="10830" y="20215"/>
                      <a:pt x="10782" y="20237"/>
                    </a:cubicBezTo>
                    <a:cubicBezTo>
                      <a:pt x="10774" y="20218"/>
                      <a:pt x="10707" y="20178"/>
                      <a:pt x="10666" y="20147"/>
                    </a:cubicBezTo>
                    <a:cubicBezTo>
                      <a:pt x="7368" y="17300"/>
                      <a:pt x="1799" y="12497"/>
                      <a:pt x="1799" y="8101"/>
                    </a:cubicBezTo>
                    <a:cubicBezTo>
                      <a:pt x="1799" y="4378"/>
                      <a:pt x="5838" y="1350"/>
                      <a:pt x="10800" y="1350"/>
                    </a:cubicBezTo>
                    <a:cubicBezTo>
                      <a:pt x="15762" y="1350"/>
                      <a:pt x="19800" y="4378"/>
                      <a:pt x="19800" y="8101"/>
                    </a:cubicBezTo>
                    <a:cubicBezTo>
                      <a:pt x="19800" y="12497"/>
                      <a:pt x="14231" y="17300"/>
                      <a:pt x="10904" y="20170"/>
                    </a:cubicBezTo>
                    <a:moveTo>
                      <a:pt x="10800" y="0"/>
                    </a:moveTo>
                    <a:cubicBezTo>
                      <a:pt x="4844" y="0"/>
                      <a:pt x="0" y="3588"/>
                      <a:pt x="0" y="8101"/>
                    </a:cubicBezTo>
                    <a:cubicBezTo>
                      <a:pt x="0" y="12826"/>
                      <a:pt x="5400" y="17660"/>
                      <a:pt x="9337" y="21056"/>
                    </a:cubicBezTo>
                    <a:cubicBezTo>
                      <a:pt x="9352" y="21070"/>
                      <a:pt x="9984" y="21599"/>
                      <a:pt x="10766" y="21599"/>
                    </a:cubicBezTo>
                    <a:lnTo>
                      <a:pt x="10834" y="21599"/>
                    </a:lnTo>
                    <a:cubicBezTo>
                      <a:pt x="11615" y="21599"/>
                      <a:pt x="12247" y="21070"/>
                      <a:pt x="12262" y="21056"/>
                    </a:cubicBezTo>
                    <a:cubicBezTo>
                      <a:pt x="16200" y="17660"/>
                      <a:pt x="21599" y="12826"/>
                      <a:pt x="21599" y="8101"/>
                    </a:cubicBezTo>
                    <a:cubicBezTo>
                      <a:pt x="21599" y="3588"/>
                      <a:pt x="16755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47" tIns="19047" rIns="19047" bIns="19047" anchor="ctr"/>
              <a:lstStyle/>
              <a:p>
                <a:pPr algn="ctr" defTabSz="17081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05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Elsie" panose="02000000000000000000" charset="0"/>
                  <a:sym typeface="Source Han Sans SC"/>
                </a:endParaRPr>
              </a:p>
            </p:txBody>
          </p:sp>
        </p:grpSp>
        <p:grpSp>
          <p:nvGrpSpPr>
            <p:cNvPr id="19" name="Group 41"/>
            <p:cNvGrpSpPr/>
            <p:nvPr/>
          </p:nvGrpSpPr>
          <p:grpSpPr>
            <a:xfrm>
              <a:off x="5604285" y="2559135"/>
              <a:ext cx="383448" cy="438120"/>
              <a:chOff x="6880625" y="3111711"/>
              <a:chExt cx="304800" cy="348258"/>
            </a:xfrm>
            <a:solidFill>
              <a:schemeClr val="bg1"/>
            </a:solidFill>
          </p:grpSpPr>
          <p:sp>
            <p:nvSpPr>
              <p:cNvPr id="28" name="AutoShape 48"/>
              <p:cNvSpPr/>
              <p:nvPr/>
            </p:nvSpPr>
            <p:spPr bwMode="auto">
              <a:xfrm>
                <a:off x="6880625" y="3111711"/>
                <a:ext cx="304800" cy="34825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7425"/>
                    </a:moveTo>
                    <a:cubicBezTo>
                      <a:pt x="5687" y="7425"/>
                      <a:pt x="1542" y="6064"/>
                      <a:pt x="1542" y="4387"/>
                    </a:cubicBezTo>
                    <a:cubicBezTo>
                      <a:pt x="1542" y="2709"/>
                      <a:pt x="5687" y="1350"/>
                      <a:pt x="10800" y="1350"/>
                    </a:cubicBezTo>
                    <a:cubicBezTo>
                      <a:pt x="15912" y="1350"/>
                      <a:pt x="20057" y="2709"/>
                      <a:pt x="20057" y="4387"/>
                    </a:cubicBezTo>
                    <a:cubicBezTo>
                      <a:pt x="20057" y="6064"/>
                      <a:pt x="15912" y="7425"/>
                      <a:pt x="10800" y="7425"/>
                    </a:cubicBezTo>
                    <a:moveTo>
                      <a:pt x="20057" y="9112"/>
                    </a:moveTo>
                    <a:lnTo>
                      <a:pt x="20054" y="9112"/>
                    </a:lnTo>
                    <a:cubicBezTo>
                      <a:pt x="20054" y="9119"/>
                      <a:pt x="20057" y="9127"/>
                      <a:pt x="20057" y="9133"/>
                    </a:cubicBezTo>
                    <a:cubicBezTo>
                      <a:pt x="20057" y="10800"/>
                      <a:pt x="15912" y="12150"/>
                      <a:pt x="10800" y="12150"/>
                    </a:cubicBezTo>
                    <a:cubicBezTo>
                      <a:pt x="5687" y="12150"/>
                      <a:pt x="1542" y="10800"/>
                      <a:pt x="1542" y="9133"/>
                    </a:cubicBezTo>
                    <a:cubicBezTo>
                      <a:pt x="1542" y="9127"/>
                      <a:pt x="1545" y="9119"/>
                      <a:pt x="1545" y="9112"/>
                    </a:cubicBezTo>
                    <a:lnTo>
                      <a:pt x="1542" y="9112"/>
                    </a:lnTo>
                    <a:lnTo>
                      <a:pt x="1542" y="6793"/>
                    </a:lnTo>
                    <a:cubicBezTo>
                      <a:pt x="3564" y="8140"/>
                      <a:pt x="7271" y="8774"/>
                      <a:pt x="10800" y="8774"/>
                    </a:cubicBezTo>
                    <a:cubicBezTo>
                      <a:pt x="14328" y="8774"/>
                      <a:pt x="18035" y="8140"/>
                      <a:pt x="20057" y="6793"/>
                    </a:cubicBezTo>
                    <a:cubicBezTo>
                      <a:pt x="20057" y="6793"/>
                      <a:pt x="20057" y="9112"/>
                      <a:pt x="20057" y="9112"/>
                    </a:cubicBezTo>
                    <a:close/>
                    <a:moveTo>
                      <a:pt x="20057" y="13162"/>
                    </a:moveTo>
                    <a:lnTo>
                      <a:pt x="20054" y="13162"/>
                    </a:lnTo>
                    <a:cubicBezTo>
                      <a:pt x="20054" y="13169"/>
                      <a:pt x="20057" y="13177"/>
                      <a:pt x="20057" y="13183"/>
                    </a:cubicBezTo>
                    <a:cubicBezTo>
                      <a:pt x="20057" y="14850"/>
                      <a:pt x="15912" y="16200"/>
                      <a:pt x="10800" y="16200"/>
                    </a:cubicBezTo>
                    <a:cubicBezTo>
                      <a:pt x="5687" y="16200"/>
                      <a:pt x="1542" y="14850"/>
                      <a:pt x="1542" y="13183"/>
                    </a:cubicBezTo>
                    <a:cubicBezTo>
                      <a:pt x="1542" y="13177"/>
                      <a:pt x="1545" y="13169"/>
                      <a:pt x="1545" y="13162"/>
                    </a:cubicBezTo>
                    <a:lnTo>
                      <a:pt x="1542" y="13162"/>
                    </a:lnTo>
                    <a:lnTo>
                      <a:pt x="1542" y="10640"/>
                    </a:lnTo>
                    <a:cubicBezTo>
                      <a:pt x="3136" y="12077"/>
                      <a:pt x="6982" y="12825"/>
                      <a:pt x="10800" y="12825"/>
                    </a:cubicBezTo>
                    <a:cubicBezTo>
                      <a:pt x="14617" y="12825"/>
                      <a:pt x="18463" y="12077"/>
                      <a:pt x="20057" y="10640"/>
                    </a:cubicBezTo>
                    <a:cubicBezTo>
                      <a:pt x="20057" y="10640"/>
                      <a:pt x="20057" y="13162"/>
                      <a:pt x="20057" y="13162"/>
                    </a:cubicBezTo>
                    <a:close/>
                    <a:moveTo>
                      <a:pt x="20057" y="17212"/>
                    </a:moveTo>
                    <a:cubicBezTo>
                      <a:pt x="20057" y="18889"/>
                      <a:pt x="15912" y="20249"/>
                      <a:pt x="10800" y="20249"/>
                    </a:cubicBezTo>
                    <a:cubicBezTo>
                      <a:pt x="5687" y="20249"/>
                      <a:pt x="1542" y="18889"/>
                      <a:pt x="1542" y="17212"/>
                    </a:cubicBezTo>
                    <a:lnTo>
                      <a:pt x="1542" y="14690"/>
                    </a:lnTo>
                    <a:cubicBezTo>
                      <a:pt x="3136" y="16127"/>
                      <a:pt x="6982" y="16875"/>
                      <a:pt x="10800" y="16875"/>
                    </a:cubicBezTo>
                    <a:cubicBezTo>
                      <a:pt x="14617" y="16875"/>
                      <a:pt x="18463" y="16127"/>
                      <a:pt x="20057" y="14690"/>
                    </a:cubicBezTo>
                    <a:cubicBezTo>
                      <a:pt x="20057" y="14690"/>
                      <a:pt x="20057" y="17212"/>
                      <a:pt x="20057" y="17212"/>
                    </a:cubicBezTo>
                    <a:close/>
                    <a:moveTo>
                      <a:pt x="10800" y="0"/>
                    </a:moveTo>
                    <a:cubicBezTo>
                      <a:pt x="5598" y="0"/>
                      <a:pt x="0" y="1372"/>
                      <a:pt x="0" y="4387"/>
                    </a:cubicBezTo>
                    <a:lnTo>
                      <a:pt x="0" y="17212"/>
                    </a:lnTo>
                    <a:cubicBezTo>
                      <a:pt x="0" y="20226"/>
                      <a:pt x="5598" y="21599"/>
                      <a:pt x="10800" y="21599"/>
                    </a:cubicBezTo>
                    <a:cubicBezTo>
                      <a:pt x="16001" y="21599"/>
                      <a:pt x="21599" y="20226"/>
                      <a:pt x="21599" y="17212"/>
                    </a:cubicBezTo>
                    <a:lnTo>
                      <a:pt x="21599" y="4387"/>
                    </a:lnTo>
                    <a:cubicBezTo>
                      <a:pt x="21599" y="1372"/>
                      <a:pt x="1600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47" tIns="19047" rIns="19047" bIns="19047" anchor="ctr"/>
              <a:lstStyle/>
              <a:p>
                <a:pPr algn="ctr" defTabSz="17081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05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29" name="AutoShape 49"/>
              <p:cNvSpPr/>
              <p:nvPr/>
            </p:nvSpPr>
            <p:spPr bwMode="auto">
              <a:xfrm>
                <a:off x="7119940" y="3383768"/>
                <a:ext cx="22027" cy="2143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30"/>
                      <a:pt x="16769" y="0"/>
                      <a:pt x="10800" y="0"/>
                    </a:cubicBezTo>
                    <a:cubicBezTo>
                      <a:pt x="4830" y="0"/>
                      <a:pt x="0" y="4830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47" tIns="19047" rIns="19047" bIns="19047" anchor="ctr"/>
              <a:lstStyle/>
              <a:p>
                <a:pPr algn="ctr" defTabSz="17081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05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30" name="AutoShape 50"/>
              <p:cNvSpPr/>
              <p:nvPr/>
            </p:nvSpPr>
            <p:spPr bwMode="auto">
              <a:xfrm>
                <a:off x="7119940" y="3318284"/>
                <a:ext cx="22027" cy="2202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30"/>
                      <a:pt x="16769" y="0"/>
                      <a:pt x="10800" y="0"/>
                    </a:cubicBezTo>
                    <a:cubicBezTo>
                      <a:pt x="4830" y="0"/>
                      <a:pt x="0" y="4830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47" tIns="19047" rIns="19047" bIns="19047" anchor="ctr"/>
              <a:lstStyle/>
              <a:p>
                <a:pPr algn="ctr" defTabSz="17081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05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31" name="AutoShape 51"/>
              <p:cNvSpPr/>
              <p:nvPr/>
            </p:nvSpPr>
            <p:spPr bwMode="auto">
              <a:xfrm>
                <a:off x="7119940" y="3252799"/>
                <a:ext cx="22027" cy="2202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30"/>
                      <a:pt x="16769" y="0"/>
                      <a:pt x="10800" y="0"/>
                    </a:cubicBezTo>
                    <a:cubicBezTo>
                      <a:pt x="4830" y="0"/>
                      <a:pt x="0" y="4830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47" tIns="19047" rIns="19047" bIns="19047" anchor="ctr"/>
              <a:lstStyle/>
              <a:p>
                <a:pPr algn="ctr" defTabSz="17081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05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Elsie" panose="02000000000000000000" charset="0"/>
                  <a:sym typeface="Source Han Sans SC"/>
                </a:endParaRPr>
              </a:p>
            </p:txBody>
          </p:sp>
        </p:grpSp>
        <p:sp>
          <p:nvSpPr>
            <p:cNvPr id="20" name="AutoShape 47"/>
            <p:cNvSpPr/>
            <p:nvPr/>
          </p:nvSpPr>
          <p:spPr bwMode="auto">
            <a:xfrm>
              <a:off x="3146363" y="2617748"/>
              <a:ext cx="438120" cy="438120"/>
            </a:xfrm>
            <a:custGeom>
              <a:avLst/>
              <a:gdLst>
                <a:gd name="T0" fmla="+- 0 10853 107"/>
                <a:gd name="T1" fmla="*/ T0 w 21493"/>
                <a:gd name="T2" fmla="*/ 10800 h 21600"/>
                <a:gd name="T3" fmla="+- 0 10853 107"/>
                <a:gd name="T4" fmla="*/ T3 w 21493"/>
                <a:gd name="T5" fmla="*/ 10800 h 21600"/>
                <a:gd name="T6" fmla="+- 0 10853 107"/>
                <a:gd name="T7" fmla="*/ T6 w 21493"/>
                <a:gd name="T8" fmla="*/ 10800 h 21600"/>
                <a:gd name="T9" fmla="+- 0 10853 107"/>
                <a:gd name="T10" fmla="*/ T9 w 2149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493" h="21600">
                  <a:moveTo>
                    <a:pt x="20123" y="3375"/>
                  </a:moveTo>
                  <a:lnTo>
                    <a:pt x="8704" y="5400"/>
                  </a:lnTo>
                  <a:lnTo>
                    <a:pt x="8704" y="4725"/>
                  </a:lnTo>
                  <a:lnTo>
                    <a:pt x="8704" y="3375"/>
                  </a:lnTo>
                  <a:lnTo>
                    <a:pt x="20123" y="1350"/>
                  </a:lnTo>
                  <a:lnTo>
                    <a:pt x="20123" y="2700"/>
                  </a:lnTo>
                  <a:cubicBezTo>
                    <a:pt x="20123" y="2700"/>
                    <a:pt x="20123" y="3375"/>
                    <a:pt x="20123" y="3375"/>
                  </a:cubicBezTo>
                  <a:close/>
                  <a:moveTo>
                    <a:pt x="17901" y="18014"/>
                  </a:moveTo>
                  <a:cubicBezTo>
                    <a:pt x="16291" y="18553"/>
                    <a:pt x="14628" y="18025"/>
                    <a:pt x="14187" y="16839"/>
                  </a:cubicBezTo>
                  <a:cubicBezTo>
                    <a:pt x="13745" y="15651"/>
                    <a:pt x="14691" y="14251"/>
                    <a:pt x="16300" y="13712"/>
                  </a:cubicBezTo>
                  <a:cubicBezTo>
                    <a:pt x="17910" y="13173"/>
                    <a:pt x="19573" y="13699"/>
                    <a:pt x="20014" y="14886"/>
                  </a:cubicBezTo>
                  <a:cubicBezTo>
                    <a:pt x="20456" y="16074"/>
                    <a:pt x="19510" y="17474"/>
                    <a:pt x="17901" y="18014"/>
                  </a:cubicBezTo>
                  <a:moveTo>
                    <a:pt x="5163" y="20039"/>
                  </a:moveTo>
                  <a:cubicBezTo>
                    <a:pt x="3554" y="20578"/>
                    <a:pt x="1890" y="20050"/>
                    <a:pt x="1450" y="18864"/>
                  </a:cubicBezTo>
                  <a:cubicBezTo>
                    <a:pt x="1008" y="17676"/>
                    <a:pt x="1954" y="16276"/>
                    <a:pt x="3562" y="15737"/>
                  </a:cubicBezTo>
                  <a:cubicBezTo>
                    <a:pt x="5172" y="15198"/>
                    <a:pt x="6836" y="15724"/>
                    <a:pt x="7277" y="16911"/>
                  </a:cubicBezTo>
                  <a:cubicBezTo>
                    <a:pt x="7719" y="18099"/>
                    <a:pt x="6773" y="19499"/>
                    <a:pt x="5163" y="20039"/>
                  </a:cubicBezTo>
                  <a:moveTo>
                    <a:pt x="21012" y="316"/>
                  </a:moveTo>
                  <a:cubicBezTo>
                    <a:pt x="20770" y="110"/>
                    <a:pt x="20463" y="0"/>
                    <a:pt x="20149" y="0"/>
                  </a:cubicBezTo>
                  <a:cubicBezTo>
                    <a:pt x="20072" y="0"/>
                    <a:pt x="19993" y="6"/>
                    <a:pt x="19916" y="21"/>
                  </a:cubicBezTo>
                  <a:lnTo>
                    <a:pt x="8497" y="2046"/>
                  </a:lnTo>
                  <a:cubicBezTo>
                    <a:pt x="7855" y="2159"/>
                    <a:pt x="7387" y="2719"/>
                    <a:pt x="7387" y="3375"/>
                  </a:cubicBezTo>
                  <a:lnTo>
                    <a:pt x="7387" y="4725"/>
                  </a:lnTo>
                  <a:lnTo>
                    <a:pt x="7387" y="5400"/>
                  </a:lnTo>
                  <a:lnTo>
                    <a:pt x="7387" y="14964"/>
                  </a:lnTo>
                  <a:cubicBezTo>
                    <a:pt x="6706" y="14467"/>
                    <a:pt x="5822" y="14175"/>
                    <a:pt x="4839" y="14175"/>
                  </a:cubicBezTo>
                  <a:cubicBezTo>
                    <a:pt x="4268" y="14175"/>
                    <a:pt x="3696" y="14269"/>
                    <a:pt x="3139" y="14455"/>
                  </a:cubicBezTo>
                  <a:cubicBezTo>
                    <a:pt x="1865" y="14882"/>
                    <a:pt x="843" y="15739"/>
                    <a:pt x="336" y="16807"/>
                  </a:cubicBezTo>
                  <a:cubicBezTo>
                    <a:pt x="-56" y="17633"/>
                    <a:pt x="-107" y="18530"/>
                    <a:pt x="192" y="19336"/>
                  </a:cubicBezTo>
                  <a:cubicBezTo>
                    <a:pt x="703" y="20711"/>
                    <a:pt x="2155" y="21599"/>
                    <a:pt x="3892" y="21599"/>
                  </a:cubicBezTo>
                  <a:cubicBezTo>
                    <a:pt x="4462" y="21599"/>
                    <a:pt x="5033" y="21506"/>
                    <a:pt x="5590" y="21319"/>
                  </a:cubicBezTo>
                  <a:cubicBezTo>
                    <a:pt x="6865" y="20893"/>
                    <a:pt x="7887" y="20036"/>
                    <a:pt x="8394" y="18969"/>
                  </a:cubicBezTo>
                  <a:cubicBezTo>
                    <a:pt x="8612" y="18509"/>
                    <a:pt x="8714" y="18027"/>
                    <a:pt x="8718" y="17549"/>
                  </a:cubicBezTo>
                  <a:lnTo>
                    <a:pt x="8730" y="17549"/>
                  </a:lnTo>
                  <a:lnTo>
                    <a:pt x="8730" y="6750"/>
                  </a:lnTo>
                  <a:cubicBezTo>
                    <a:pt x="8807" y="6750"/>
                    <a:pt x="8886" y="6743"/>
                    <a:pt x="8964" y="6730"/>
                  </a:cubicBezTo>
                  <a:lnTo>
                    <a:pt x="20149" y="4746"/>
                  </a:lnTo>
                  <a:lnTo>
                    <a:pt x="20149" y="12939"/>
                  </a:lnTo>
                  <a:cubicBezTo>
                    <a:pt x="19468" y="12442"/>
                    <a:pt x="18584" y="12150"/>
                    <a:pt x="17600" y="12150"/>
                  </a:cubicBezTo>
                  <a:cubicBezTo>
                    <a:pt x="17030" y="12150"/>
                    <a:pt x="16459" y="12244"/>
                    <a:pt x="15902" y="12430"/>
                  </a:cubicBezTo>
                  <a:cubicBezTo>
                    <a:pt x="14628" y="12857"/>
                    <a:pt x="13606" y="13714"/>
                    <a:pt x="13098" y="14782"/>
                  </a:cubicBezTo>
                  <a:cubicBezTo>
                    <a:pt x="12706" y="15608"/>
                    <a:pt x="12656" y="16505"/>
                    <a:pt x="12955" y="17311"/>
                  </a:cubicBezTo>
                  <a:cubicBezTo>
                    <a:pt x="13466" y="18686"/>
                    <a:pt x="14918" y="19575"/>
                    <a:pt x="16653" y="19575"/>
                  </a:cubicBezTo>
                  <a:cubicBezTo>
                    <a:pt x="17224" y="19575"/>
                    <a:pt x="17796" y="19481"/>
                    <a:pt x="18352" y="19294"/>
                  </a:cubicBezTo>
                  <a:cubicBezTo>
                    <a:pt x="19627" y="18868"/>
                    <a:pt x="20649" y="18011"/>
                    <a:pt x="21157" y="16944"/>
                  </a:cubicBezTo>
                  <a:cubicBezTo>
                    <a:pt x="21374" y="16484"/>
                    <a:pt x="21477" y="16002"/>
                    <a:pt x="21480" y="15525"/>
                  </a:cubicBezTo>
                  <a:lnTo>
                    <a:pt x="21493" y="15525"/>
                  </a:lnTo>
                  <a:lnTo>
                    <a:pt x="21493" y="3375"/>
                  </a:lnTo>
                  <a:lnTo>
                    <a:pt x="21493" y="2700"/>
                  </a:lnTo>
                  <a:lnTo>
                    <a:pt x="21493" y="1350"/>
                  </a:lnTo>
                  <a:cubicBezTo>
                    <a:pt x="21493" y="951"/>
                    <a:pt x="21317" y="572"/>
                    <a:pt x="21012" y="31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4285" tIns="14285" rIns="14285" bIns="14285" anchor="ctr"/>
            <a:lstStyle/>
            <a:p>
              <a:pPr algn="ctr" defTabSz="170815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05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Elsie" panose="02000000000000000000" charset="0"/>
                <a:sym typeface="Source Han Sans SC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5008029" y="1531727"/>
              <a:ext cx="438869" cy="438120"/>
              <a:chOff x="2581673" y="3096418"/>
              <a:chExt cx="465137" cy="464344"/>
            </a:xfrm>
            <a:solidFill>
              <a:schemeClr val="bg1"/>
            </a:solidFill>
          </p:grpSpPr>
          <p:sp>
            <p:nvSpPr>
              <p:cNvPr id="26" name="AutoShape 128"/>
              <p:cNvSpPr/>
              <p:nvPr/>
            </p:nvSpPr>
            <p:spPr bwMode="auto">
              <a:xfrm>
                <a:off x="2581673" y="3096418"/>
                <a:ext cx="465137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850" y="12150"/>
                    </a:moveTo>
                    <a:cubicBezTo>
                      <a:pt x="13851" y="12150"/>
                      <a:pt x="12926" y="11859"/>
                      <a:pt x="12124" y="11386"/>
                    </a:cubicBezTo>
                    <a:lnTo>
                      <a:pt x="11892" y="11618"/>
                    </a:lnTo>
                    <a:lnTo>
                      <a:pt x="11132" y="12377"/>
                    </a:lnTo>
                    <a:lnTo>
                      <a:pt x="9846" y="13663"/>
                    </a:lnTo>
                    <a:cubicBezTo>
                      <a:pt x="9593" y="13916"/>
                      <a:pt x="9451" y="14260"/>
                      <a:pt x="9451" y="14617"/>
                    </a:cubicBezTo>
                    <a:lnTo>
                      <a:pt x="9451" y="16200"/>
                    </a:lnTo>
                    <a:lnTo>
                      <a:pt x="8101" y="16200"/>
                    </a:lnTo>
                    <a:cubicBezTo>
                      <a:pt x="7356" y="16200"/>
                      <a:pt x="6751" y="16804"/>
                      <a:pt x="6751" y="17549"/>
                    </a:cubicBezTo>
                    <a:lnTo>
                      <a:pt x="6751" y="18900"/>
                    </a:lnTo>
                    <a:lnTo>
                      <a:pt x="5170" y="18900"/>
                    </a:lnTo>
                    <a:cubicBezTo>
                      <a:pt x="4812" y="18900"/>
                      <a:pt x="4469" y="19042"/>
                      <a:pt x="4216" y="19295"/>
                    </a:cubicBezTo>
                    <a:lnTo>
                      <a:pt x="3259" y="20252"/>
                    </a:lnTo>
                    <a:lnTo>
                      <a:pt x="1352" y="20249"/>
                    </a:lnTo>
                    <a:lnTo>
                      <a:pt x="1350" y="18326"/>
                    </a:lnTo>
                    <a:lnTo>
                      <a:pt x="9223" y="10467"/>
                    </a:lnTo>
                    <a:cubicBezTo>
                      <a:pt x="9223" y="10467"/>
                      <a:pt x="9223" y="10467"/>
                      <a:pt x="9224" y="10468"/>
                    </a:cubicBezTo>
                    <a:lnTo>
                      <a:pt x="10215" y="9477"/>
                    </a:lnTo>
                    <a:cubicBezTo>
                      <a:pt x="9741" y="8674"/>
                      <a:pt x="9451" y="7748"/>
                      <a:pt x="9451" y="6750"/>
                    </a:cubicBezTo>
                    <a:cubicBezTo>
                      <a:pt x="9451" y="3767"/>
                      <a:pt x="11869" y="1350"/>
                      <a:pt x="14850" y="1350"/>
                    </a:cubicBezTo>
                    <a:cubicBezTo>
                      <a:pt x="17832" y="1350"/>
                      <a:pt x="20250" y="3767"/>
                      <a:pt x="20250" y="6750"/>
                    </a:cubicBezTo>
                    <a:cubicBezTo>
                      <a:pt x="20250" y="9732"/>
                      <a:pt x="17832" y="12150"/>
                      <a:pt x="14850" y="12150"/>
                    </a:cubicBezTo>
                    <a:moveTo>
                      <a:pt x="14850" y="0"/>
                    </a:moveTo>
                    <a:cubicBezTo>
                      <a:pt x="11123" y="0"/>
                      <a:pt x="8101" y="3022"/>
                      <a:pt x="8101" y="6750"/>
                    </a:cubicBezTo>
                    <a:cubicBezTo>
                      <a:pt x="8101" y="7617"/>
                      <a:pt x="8283" y="8438"/>
                      <a:pt x="8582" y="9199"/>
                    </a:cubicBezTo>
                    <a:lnTo>
                      <a:pt x="383" y="17400"/>
                    </a:lnTo>
                    <a:cubicBezTo>
                      <a:pt x="146" y="17637"/>
                      <a:pt x="0" y="17863"/>
                      <a:pt x="0" y="18225"/>
                    </a:cubicBezTo>
                    <a:lnTo>
                      <a:pt x="0" y="20249"/>
                    </a:lnTo>
                    <a:cubicBezTo>
                      <a:pt x="0" y="20972"/>
                      <a:pt x="626" y="21599"/>
                      <a:pt x="1349" y="21599"/>
                    </a:cubicBezTo>
                    <a:lnTo>
                      <a:pt x="3374" y="21599"/>
                    </a:lnTo>
                    <a:cubicBezTo>
                      <a:pt x="3736" y="21599"/>
                      <a:pt x="3965" y="21455"/>
                      <a:pt x="4202" y="21219"/>
                    </a:cubicBezTo>
                    <a:lnTo>
                      <a:pt x="5170" y="20249"/>
                    </a:lnTo>
                    <a:lnTo>
                      <a:pt x="6751" y="20249"/>
                    </a:lnTo>
                    <a:cubicBezTo>
                      <a:pt x="7496" y="20249"/>
                      <a:pt x="8101" y="19645"/>
                      <a:pt x="8101" y="18900"/>
                    </a:cubicBezTo>
                    <a:lnTo>
                      <a:pt x="8101" y="17549"/>
                    </a:lnTo>
                    <a:lnTo>
                      <a:pt x="9451" y="17549"/>
                    </a:lnTo>
                    <a:cubicBezTo>
                      <a:pt x="10196" y="17549"/>
                      <a:pt x="10801" y="16945"/>
                      <a:pt x="10801" y="16200"/>
                    </a:cubicBezTo>
                    <a:lnTo>
                      <a:pt x="10801" y="14617"/>
                    </a:lnTo>
                    <a:lnTo>
                      <a:pt x="12400" y="13018"/>
                    </a:lnTo>
                    <a:cubicBezTo>
                      <a:pt x="13162" y="13317"/>
                      <a:pt x="13982" y="13500"/>
                      <a:pt x="14850" y="13500"/>
                    </a:cubicBezTo>
                    <a:cubicBezTo>
                      <a:pt x="18577" y="13500"/>
                      <a:pt x="21599" y="10477"/>
                      <a:pt x="21599" y="6750"/>
                    </a:cubicBezTo>
                    <a:cubicBezTo>
                      <a:pt x="21599" y="3022"/>
                      <a:pt x="18577" y="0"/>
                      <a:pt x="1485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47" tIns="19047" rIns="19047" bIns="19047" anchor="ctr"/>
              <a:lstStyle/>
              <a:p>
                <a:pPr algn="ctr" defTabSz="17081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05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27" name="AutoShape 129"/>
              <p:cNvSpPr/>
              <p:nvPr/>
            </p:nvSpPr>
            <p:spPr bwMode="auto">
              <a:xfrm>
                <a:off x="2872186" y="3154362"/>
                <a:ext cx="115888" cy="115888"/>
              </a:xfrm>
              <a:custGeom>
                <a:avLst/>
                <a:gdLst>
                  <a:gd name="T0" fmla="*/ 10800 w 21600"/>
                  <a:gd name="T1" fmla="+- 0 10800 134"/>
                  <a:gd name="T2" fmla="*/ 10800 h 21333"/>
                  <a:gd name="T3" fmla="*/ 10800 w 21600"/>
                  <a:gd name="T4" fmla="+- 0 10800 134"/>
                  <a:gd name="T5" fmla="*/ 10800 h 21333"/>
                  <a:gd name="T6" fmla="*/ 10800 w 21600"/>
                  <a:gd name="T7" fmla="+- 0 10800 134"/>
                  <a:gd name="T8" fmla="*/ 10800 h 21333"/>
                  <a:gd name="T9" fmla="*/ 10800 w 21600"/>
                  <a:gd name="T10" fmla="+- 0 10800 134"/>
                  <a:gd name="T11" fmla="*/ 10800 h 21333"/>
                </a:gdLst>
                <a:ahLst/>
                <a:cxnLst>
                  <a:cxn ang="0">
                    <a:pos x="T0" y="T2"/>
                  </a:cxn>
                  <a:cxn ang="0">
                    <a:pos x="T3" y="T5"/>
                  </a:cxn>
                  <a:cxn ang="0">
                    <a:pos x="T6" y="T8"/>
                  </a:cxn>
                  <a:cxn ang="0">
                    <a:pos x="T9" y="T11"/>
                  </a:cxn>
                </a:cxnLst>
                <a:rect l="0" t="0" r="r" b="b"/>
                <a:pathLst>
                  <a:path w="21600" h="21333">
                    <a:moveTo>
                      <a:pt x="13008" y="18684"/>
                    </a:moveTo>
                    <a:cubicBezTo>
                      <a:pt x="9017" y="15850"/>
                      <a:pt x="5542" y="12415"/>
                      <a:pt x="2694" y="8570"/>
                    </a:cubicBezTo>
                    <a:cubicBezTo>
                      <a:pt x="3736" y="5628"/>
                      <a:pt x="5693" y="3697"/>
                      <a:pt x="8585" y="2647"/>
                    </a:cubicBezTo>
                    <a:cubicBezTo>
                      <a:pt x="12578" y="5489"/>
                      <a:pt x="16048" y="8911"/>
                      <a:pt x="18889" y="12809"/>
                    </a:cubicBezTo>
                    <a:cubicBezTo>
                      <a:pt x="17836" y="15730"/>
                      <a:pt x="15883" y="17647"/>
                      <a:pt x="13008" y="18684"/>
                    </a:cubicBezTo>
                    <a:moveTo>
                      <a:pt x="21110" y="11295"/>
                    </a:moveTo>
                    <a:cubicBezTo>
                      <a:pt x="18081" y="7130"/>
                      <a:pt x="14396" y="3496"/>
                      <a:pt x="10161" y="484"/>
                    </a:cubicBezTo>
                    <a:cubicBezTo>
                      <a:pt x="9468" y="-8"/>
                      <a:pt x="8579" y="-134"/>
                      <a:pt x="7778" y="145"/>
                    </a:cubicBezTo>
                    <a:cubicBezTo>
                      <a:pt x="4027" y="1450"/>
                      <a:pt x="1463" y="3983"/>
                      <a:pt x="145" y="7687"/>
                    </a:cubicBezTo>
                    <a:cubicBezTo>
                      <a:pt x="46" y="7962"/>
                      <a:pt x="0" y="8252"/>
                      <a:pt x="0" y="8537"/>
                    </a:cubicBezTo>
                    <a:cubicBezTo>
                      <a:pt x="0" y="9071"/>
                      <a:pt x="167" y="9596"/>
                      <a:pt x="487" y="10041"/>
                    </a:cubicBezTo>
                    <a:cubicBezTo>
                      <a:pt x="3525" y="14213"/>
                      <a:pt x="7211" y="17850"/>
                      <a:pt x="11431" y="20850"/>
                    </a:cubicBezTo>
                    <a:cubicBezTo>
                      <a:pt x="12122" y="21338"/>
                      <a:pt x="13010" y="21466"/>
                      <a:pt x="13812" y="21188"/>
                    </a:cubicBezTo>
                    <a:cubicBezTo>
                      <a:pt x="17563" y="19893"/>
                      <a:pt x="20133" y="17356"/>
                      <a:pt x="21451" y="13647"/>
                    </a:cubicBezTo>
                    <a:cubicBezTo>
                      <a:pt x="21551" y="13372"/>
                      <a:pt x="21600" y="13081"/>
                      <a:pt x="21600" y="12796"/>
                    </a:cubicBezTo>
                    <a:cubicBezTo>
                      <a:pt x="21600" y="12265"/>
                      <a:pt x="21429" y="11740"/>
                      <a:pt x="21110" y="1129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47" tIns="19047" rIns="19047" bIns="19047" anchor="ctr"/>
              <a:lstStyle/>
              <a:p>
                <a:pPr algn="ctr" defTabSz="170815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05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Elsie" panose="02000000000000000000" charset="0"/>
                  <a:sym typeface="Source Han Sans SC"/>
                </a:endParaRPr>
              </a:p>
            </p:txBody>
          </p:sp>
        </p:grpSp>
        <p:sp>
          <p:nvSpPr>
            <p:cNvPr id="22" name="AutoShape 46"/>
            <p:cNvSpPr/>
            <p:nvPr/>
          </p:nvSpPr>
          <p:spPr bwMode="auto">
            <a:xfrm>
              <a:off x="3746015" y="3629554"/>
              <a:ext cx="438120" cy="43812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874" y="17549"/>
                  </a:moveTo>
                  <a:cubicBezTo>
                    <a:pt x="15513" y="17549"/>
                    <a:pt x="14343" y="15612"/>
                    <a:pt x="13809" y="12825"/>
                  </a:cubicBezTo>
                  <a:lnTo>
                    <a:pt x="15524" y="12825"/>
                  </a:lnTo>
                  <a:cubicBezTo>
                    <a:pt x="17038" y="12825"/>
                    <a:pt x="18224" y="11343"/>
                    <a:pt x="18224" y="9450"/>
                  </a:cubicBezTo>
                  <a:cubicBezTo>
                    <a:pt x="18224" y="7558"/>
                    <a:pt x="17038" y="6075"/>
                    <a:pt x="15524" y="6075"/>
                  </a:cubicBezTo>
                  <a:lnTo>
                    <a:pt x="13809" y="6075"/>
                  </a:lnTo>
                  <a:cubicBezTo>
                    <a:pt x="14343" y="3289"/>
                    <a:pt x="15513" y="1350"/>
                    <a:pt x="16874" y="1350"/>
                  </a:cubicBezTo>
                  <a:cubicBezTo>
                    <a:pt x="18739" y="1350"/>
                    <a:pt x="20249" y="4976"/>
                    <a:pt x="20249" y="9450"/>
                  </a:cubicBezTo>
                  <a:cubicBezTo>
                    <a:pt x="20249" y="13923"/>
                    <a:pt x="18739" y="17549"/>
                    <a:pt x="16874" y="17549"/>
                  </a:cubicBezTo>
                  <a:moveTo>
                    <a:pt x="8926" y="11482"/>
                  </a:moveTo>
                  <a:lnTo>
                    <a:pt x="8774" y="11482"/>
                  </a:lnTo>
                  <a:lnTo>
                    <a:pt x="8774" y="11475"/>
                  </a:lnTo>
                  <a:cubicBezTo>
                    <a:pt x="8028" y="11475"/>
                    <a:pt x="7424" y="10569"/>
                    <a:pt x="7424" y="9450"/>
                  </a:cubicBezTo>
                  <a:cubicBezTo>
                    <a:pt x="7424" y="8332"/>
                    <a:pt x="8028" y="7425"/>
                    <a:pt x="8774" y="7425"/>
                  </a:cubicBezTo>
                  <a:lnTo>
                    <a:pt x="8926" y="7425"/>
                  </a:lnTo>
                  <a:cubicBezTo>
                    <a:pt x="10200" y="7425"/>
                    <a:pt x="11391" y="6924"/>
                    <a:pt x="12441" y="6063"/>
                  </a:cubicBezTo>
                  <a:cubicBezTo>
                    <a:pt x="12248" y="7149"/>
                    <a:pt x="12149" y="8300"/>
                    <a:pt x="12149" y="9450"/>
                  </a:cubicBezTo>
                  <a:cubicBezTo>
                    <a:pt x="12149" y="10603"/>
                    <a:pt x="12248" y="11758"/>
                    <a:pt x="12442" y="12846"/>
                  </a:cubicBezTo>
                  <a:cubicBezTo>
                    <a:pt x="11393" y="11983"/>
                    <a:pt x="10200" y="11482"/>
                    <a:pt x="8926" y="11482"/>
                  </a:cubicBezTo>
                  <a:moveTo>
                    <a:pt x="8096" y="20249"/>
                  </a:moveTo>
                  <a:lnTo>
                    <a:pt x="5396" y="20249"/>
                  </a:lnTo>
                  <a:lnTo>
                    <a:pt x="5396" y="14175"/>
                  </a:lnTo>
                  <a:cubicBezTo>
                    <a:pt x="5396" y="13683"/>
                    <a:pt x="5264" y="13223"/>
                    <a:pt x="5033" y="12825"/>
                  </a:cubicBezTo>
                  <a:lnTo>
                    <a:pt x="5505" y="12825"/>
                  </a:lnTo>
                  <a:lnTo>
                    <a:pt x="5505" y="12832"/>
                  </a:lnTo>
                  <a:lnTo>
                    <a:pt x="7535" y="12832"/>
                  </a:lnTo>
                  <a:cubicBezTo>
                    <a:pt x="7463" y="13042"/>
                    <a:pt x="7421" y="13265"/>
                    <a:pt x="7421" y="13500"/>
                  </a:cubicBezTo>
                  <a:lnTo>
                    <a:pt x="7421" y="18225"/>
                  </a:lnTo>
                  <a:cubicBezTo>
                    <a:pt x="7421" y="18874"/>
                    <a:pt x="7784" y="19307"/>
                    <a:pt x="8001" y="19565"/>
                  </a:cubicBezTo>
                  <a:cubicBezTo>
                    <a:pt x="8031" y="19601"/>
                    <a:pt x="8065" y="19638"/>
                    <a:pt x="8096" y="19677"/>
                  </a:cubicBezTo>
                  <a:cubicBezTo>
                    <a:pt x="8096" y="19677"/>
                    <a:pt x="8096" y="20249"/>
                    <a:pt x="8096" y="20249"/>
                  </a:cubicBezTo>
                  <a:close/>
                  <a:moveTo>
                    <a:pt x="1349" y="9450"/>
                  </a:moveTo>
                  <a:cubicBezTo>
                    <a:pt x="1349" y="8332"/>
                    <a:pt x="1953" y="7425"/>
                    <a:pt x="2699" y="7425"/>
                  </a:cubicBezTo>
                  <a:lnTo>
                    <a:pt x="7434" y="7425"/>
                  </a:lnTo>
                  <a:cubicBezTo>
                    <a:pt x="7014" y="7916"/>
                    <a:pt x="6749" y="8631"/>
                    <a:pt x="6749" y="9450"/>
                  </a:cubicBezTo>
                  <a:cubicBezTo>
                    <a:pt x="6749" y="10270"/>
                    <a:pt x="7014" y="10984"/>
                    <a:pt x="7434" y="11475"/>
                  </a:cubicBezTo>
                  <a:lnTo>
                    <a:pt x="2699" y="11475"/>
                  </a:lnTo>
                  <a:cubicBezTo>
                    <a:pt x="1953" y="11475"/>
                    <a:pt x="1349" y="10569"/>
                    <a:pt x="1349" y="9450"/>
                  </a:cubicBezTo>
                  <a:moveTo>
                    <a:pt x="13499" y="9450"/>
                  </a:moveTo>
                  <a:cubicBezTo>
                    <a:pt x="13499" y="8749"/>
                    <a:pt x="13540" y="8073"/>
                    <a:pt x="13610" y="7425"/>
                  </a:cubicBezTo>
                  <a:lnTo>
                    <a:pt x="15524" y="7425"/>
                  </a:lnTo>
                  <a:cubicBezTo>
                    <a:pt x="16269" y="7425"/>
                    <a:pt x="16874" y="8332"/>
                    <a:pt x="16874" y="9450"/>
                  </a:cubicBezTo>
                  <a:cubicBezTo>
                    <a:pt x="16874" y="10569"/>
                    <a:pt x="16269" y="11475"/>
                    <a:pt x="15524" y="11475"/>
                  </a:cubicBezTo>
                  <a:lnTo>
                    <a:pt x="13610" y="11475"/>
                  </a:lnTo>
                  <a:cubicBezTo>
                    <a:pt x="13540" y="10826"/>
                    <a:pt x="13499" y="10151"/>
                    <a:pt x="13499" y="9450"/>
                  </a:cubicBezTo>
                  <a:moveTo>
                    <a:pt x="16874" y="0"/>
                  </a:moveTo>
                  <a:cubicBezTo>
                    <a:pt x="15489" y="0"/>
                    <a:pt x="14400" y="951"/>
                    <a:pt x="13618" y="2420"/>
                  </a:cubicBezTo>
                  <a:lnTo>
                    <a:pt x="13604" y="2412"/>
                  </a:lnTo>
                  <a:cubicBezTo>
                    <a:pt x="12469" y="4635"/>
                    <a:pt x="10778" y="6075"/>
                    <a:pt x="8926" y="6075"/>
                  </a:cubicBezTo>
                  <a:lnTo>
                    <a:pt x="8479" y="6075"/>
                  </a:lnTo>
                  <a:lnTo>
                    <a:pt x="5505" y="6075"/>
                  </a:lnTo>
                  <a:lnTo>
                    <a:pt x="2699" y="6075"/>
                  </a:lnTo>
                  <a:cubicBezTo>
                    <a:pt x="1185" y="6075"/>
                    <a:pt x="0" y="7558"/>
                    <a:pt x="0" y="9450"/>
                  </a:cubicBezTo>
                  <a:cubicBezTo>
                    <a:pt x="0" y="11343"/>
                    <a:pt x="1185" y="12825"/>
                    <a:pt x="2699" y="12825"/>
                  </a:cubicBezTo>
                  <a:cubicBezTo>
                    <a:pt x="3443" y="12827"/>
                    <a:pt x="4046" y="13430"/>
                    <a:pt x="4046" y="14175"/>
                  </a:cubicBezTo>
                  <a:lnTo>
                    <a:pt x="4046" y="20249"/>
                  </a:lnTo>
                  <a:cubicBezTo>
                    <a:pt x="4046" y="20996"/>
                    <a:pt x="4651" y="21599"/>
                    <a:pt x="5396" y="21599"/>
                  </a:cubicBezTo>
                  <a:lnTo>
                    <a:pt x="8096" y="21599"/>
                  </a:lnTo>
                  <a:cubicBezTo>
                    <a:pt x="8842" y="21599"/>
                    <a:pt x="9446" y="20996"/>
                    <a:pt x="9446" y="20249"/>
                  </a:cubicBezTo>
                  <a:lnTo>
                    <a:pt x="9446" y="19575"/>
                  </a:lnTo>
                  <a:cubicBezTo>
                    <a:pt x="9446" y="18900"/>
                    <a:pt x="8771" y="18598"/>
                    <a:pt x="8771" y="18225"/>
                  </a:cubicBezTo>
                  <a:lnTo>
                    <a:pt x="8771" y="13500"/>
                  </a:lnTo>
                  <a:cubicBezTo>
                    <a:pt x="8771" y="13484"/>
                    <a:pt x="8781" y="13473"/>
                    <a:pt x="8782" y="13458"/>
                  </a:cubicBezTo>
                  <a:cubicBezTo>
                    <a:pt x="8789" y="13361"/>
                    <a:pt x="8815" y="13271"/>
                    <a:pt x="8859" y="13191"/>
                  </a:cubicBezTo>
                  <a:cubicBezTo>
                    <a:pt x="8871" y="13169"/>
                    <a:pt x="8884" y="13151"/>
                    <a:pt x="8898" y="13132"/>
                  </a:cubicBezTo>
                  <a:cubicBezTo>
                    <a:pt x="8952" y="13051"/>
                    <a:pt x="9020" y="12985"/>
                    <a:pt x="9103" y="12934"/>
                  </a:cubicBezTo>
                  <a:cubicBezTo>
                    <a:pt x="9107" y="12931"/>
                    <a:pt x="9108" y="12927"/>
                    <a:pt x="9112" y="12925"/>
                  </a:cubicBezTo>
                  <a:cubicBezTo>
                    <a:pt x="9115" y="12925"/>
                    <a:pt x="9117" y="12922"/>
                    <a:pt x="9120" y="12922"/>
                  </a:cubicBezTo>
                  <a:cubicBezTo>
                    <a:pt x="9174" y="12892"/>
                    <a:pt x="9238" y="12885"/>
                    <a:pt x="9299" y="12868"/>
                  </a:cubicBezTo>
                  <a:cubicBezTo>
                    <a:pt x="11003" y="13049"/>
                    <a:pt x="12545" y="14424"/>
                    <a:pt x="13604" y="16495"/>
                  </a:cubicBezTo>
                  <a:lnTo>
                    <a:pt x="13621" y="16487"/>
                  </a:lnTo>
                  <a:cubicBezTo>
                    <a:pt x="14404" y="17950"/>
                    <a:pt x="15490" y="18900"/>
                    <a:pt x="16874" y="18900"/>
                  </a:cubicBezTo>
                  <a:cubicBezTo>
                    <a:pt x="19977" y="18900"/>
                    <a:pt x="21600" y="14145"/>
                    <a:pt x="21600" y="9450"/>
                  </a:cubicBezTo>
                  <a:cubicBezTo>
                    <a:pt x="21600" y="4754"/>
                    <a:pt x="19977" y="0"/>
                    <a:pt x="1687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4285" tIns="14285" rIns="14285" bIns="14285" anchor="ctr"/>
            <a:lstStyle/>
            <a:p>
              <a:pPr algn="ctr" defTabSz="170815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05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Elsie" panose="02000000000000000000" charset="0"/>
                <a:sym typeface="Source Han Sans SC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3967793" y="2159991"/>
              <a:ext cx="1266467" cy="1264159"/>
              <a:chOff x="3895785" y="1892385"/>
              <a:chExt cx="1266467" cy="1264159"/>
            </a:xfrm>
            <a:solidFill>
              <a:srgbClr val="4BAF32"/>
            </a:solidFill>
          </p:grpSpPr>
          <p:sp>
            <p:nvSpPr>
              <p:cNvPr id="24" name="Oval 63"/>
              <p:cNvSpPr>
                <a:spLocks noChangeArrowheads="1"/>
              </p:cNvSpPr>
              <p:nvPr/>
            </p:nvSpPr>
            <p:spPr bwMode="auto">
              <a:xfrm>
                <a:off x="3895785" y="1892385"/>
                <a:ext cx="1266467" cy="1264159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txBody>
              <a:bodyPr vert="horz" wrap="square" lIns="68564" tIns="34282" rIns="68564" bIns="34282" numCol="1" anchor="t" anchorCtr="0" compatLnSpc="1"/>
              <a:lstStyle/>
              <a:p>
                <a:endParaRPr lang="en-US" sz="16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25" name="KSO_Shape"/>
              <p:cNvSpPr/>
              <p:nvPr/>
            </p:nvSpPr>
            <p:spPr bwMode="auto">
              <a:xfrm>
                <a:off x="4262513" y="2143086"/>
                <a:ext cx="568832" cy="775681"/>
              </a:xfrm>
              <a:custGeom>
                <a:avLst/>
                <a:gdLst>
                  <a:gd name="T0" fmla="*/ 690912 w 1387475"/>
                  <a:gd name="T1" fmla="*/ 1460893 h 1890713"/>
                  <a:gd name="T2" fmla="*/ 273569 w 1387475"/>
                  <a:gd name="T3" fmla="*/ 1342172 h 1890713"/>
                  <a:gd name="T4" fmla="*/ 1125427 w 1387475"/>
                  <a:gd name="T5" fmla="*/ 1107527 h 1890713"/>
                  <a:gd name="T6" fmla="*/ 1132217 w 1387475"/>
                  <a:gd name="T7" fmla="*/ 1123117 h 1890713"/>
                  <a:gd name="T8" fmla="*/ 1000025 w 1387475"/>
                  <a:gd name="T9" fmla="*/ 749763 h 1890713"/>
                  <a:gd name="T10" fmla="*/ 1159374 w 1387475"/>
                  <a:gd name="T11" fmla="*/ 788538 h 1890713"/>
                  <a:gd name="T12" fmla="*/ 1296359 w 1387475"/>
                  <a:gd name="T13" fmla="*/ 860090 h 1890713"/>
                  <a:gd name="T14" fmla="*/ 1380227 w 1387475"/>
                  <a:gd name="T15" fmla="*/ 938838 h 1890713"/>
                  <a:gd name="T16" fmla="*/ 1395402 w 1387475"/>
                  <a:gd name="T17" fmla="*/ 983609 h 1890713"/>
                  <a:gd name="T18" fmla="*/ 1388613 w 1387475"/>
                  <a:gd name="T19" fmla="*/ 1092736 h 1890713"/>
                  <a:gd name="T20" fmla="*/ 1337095 w 1387475"/>
                  <a:gd name="T21" fmla="*/ 1277414 h 1890713"/>
                  <a:gd name="T22" fmla="*/ 1108654 w 1387475"/>
                  <a:gd name="T23" fmla="*/ 1651167 h 1890713"/>
                  <a:gd name="T24" fmla="*/ 234430 w 1387475"/>
                  <a:gd name="T25" fmla="*/ 1588809 h 1890713"/>
                  <a:gd name="T26" fmla="*/ 132192 w 1387475"/>
                  <a:gd name="T27" fmla="*/ 1603999 h 1890713"/>
                  <a:gd name="T28" fmla="*/ 75082 w 1387475"/>
                  <a:gd name="T29" fmla="*/ 1526850 h 1890713"/>
                  <a:gd name="T30" fmla="*/ 9585 w 1387475"/>
                  <a:gd name="T31" fmla="*/ 1125115 h 1890713"/>
                  <a:gd name="T32" fmla="*/ 1198 w 1387475"/>
                  <a:gd name="T33" fmla="*/ 986407 h 1890713"/>
                  <a:gd name="T34" fmla="*/ 15176 w 1387475"/>
                  <a:gd name="T35" fmla="*/ 938039 h 1890713"/>
                  <a:gd name="T36" fmla="*/ 60305 w 1387475"/>
                  <a:gd name="T37" fmla="*/ 885673 h 1890713"/>
                  <a:gd name="T38" fmla="*/ 179717 w 1387475"/>
                  <a:gd name="T39" fmla="*/ 820917 h 1890713"/>
                  <a:gd name="T40" fmla="*/ 333475 w 1387475"/>
                  <a:gd name="T41" fmla="*/ 775746 h 1890713"/>
                  <a:gd name="T42" fmla="*/ 492025 w 1387475"/>
                  <a:gd name="T43" fmla="*/ 750962 h 1890713"/>
                  <a:gd name="T44" fmla="*/ 748422 w 1387475"/>
                  <a:gd name="T45" fmla="*/ 882076 h 1890713"/>
                  <a:gd name="T46" fmla="*/ 930934 w 1387475"/>
                  <a:gd name="T47" fmla="*/ 750163 h 1890713"/>
                  <a:gd name="T48" fmla="*/ 763236 w 1387475"/>
                  <a:gd name="T49" fmla="*/ 2000 h 1890713"/>
                  <a:gd name="T50" fmla="*/ 882716 w 1387475"/>
                  <a:gd name="T51" fmla="*/ 31207 h 1890713"/>
                  <a:gd name="T52" fmla="*/ 976222 w 1387475"/>
                  <a:gd name="T53" fmla="*/ 84818 h 1890713"/>
                  <a:gd name="T54" fmla="*/ 983815 w 1387475"/>
                  <a:gd name="T55" fmla="*/ 140830 h 1890713"/>
                  <a:gd name="T56" fmla="*/ 937461 w 1387475"/>
                  <a:gd name="T57" fmla="*/ 183639 h 1890713"/>
                  <a:gd name="T58" fmla="*/ 861137 w 1387475"/>
                  <a:gd name="T59" fmla="*/ 203243 h 1890713"/>
                  <a:gd name="T60" fmla="*/ 748450 w 1387475"/>
                  <a:gd name="T61" fmla="*/ 166435 h 1890713"/>
                  <a:gd name="T62" fmla="*/ 909489 w 1387475"/>
                  <a:gd name="T63" fmla="*/ 231649 h 1890713"/>
                  <a:gd name="T64" fmla="*/ 958240 w 1387475"/>
                  <a:gd name="T65" fmla="*/ 231649 h 1890713"/>
                  <a:gd name="T66" fmla="*/ 981018 w 1387475"/>
                  <a:gd name="T67" fmla="*/ 265256 h 1890713"/>
                  <a:gd name="T68" fmla="*/ 989409 w 1387475"/>
                  <a:gd name="T69" fmla="*/ 299663 h 1890713"/>
                  <a:gd name="T70" fmla="*/ 1005793 w 1387475"/>
                  <a:gd name="T71" fmla="*/ 334471 h 1890713"/>
                  <a:gd name="T72" fmla="*/ 1011387 w 1387475"/>
                  <a:gd name="T73" fmla="*/ 406487 h 1890713"/>
                  <a:gd name="T74" fmla="*/ 1002596 w 1387475"/>
                  <a:gd name="T75" fmla="*/ 470900 h 1890713"/>
                  <a:gd name="T76" fmla="*/ 985413 w 1387475"/>
                  <a:gd name="T77" fmla="*/ 493305 h 1890713"/>
                  <a:gd name="T78" fmla="*/ 969029 w 1387475"/>
                  <a:gd name="T79" fmla="*/ 462499 h 1890713"/>
                  <a:gd name="T80" fmla="*/ 933466 w 1387475"/>
                  <a:gd name="T81" fmla="*/ 585725 h 1890713"/>
                  <a:gd name="T82" fmla="*/ 867131 w 1387475"/>
                  <a:gd name="T83" fmla="*/ 678944 h 1890713"/>
                  <a:gd name="T84" fmla="*/ 785613 w 1387475"/>
                  <a:gd name="T85" fmla="*/ 737757 h 1890713"/>
                  <a:gd name="T86" fmla="*/ 703695 w 1387475"/>
                  <a:gd name="T87" fmla="*/ 758161 h 1890713"/>
                  <a:gd name="T88" fmla="*/ 632567 w 1387475"/>
                  <a:gd name="T89" fmla="*/ 736957 h 1890713"/>
                  <a:gd name="T90" fmla="*/ 552247 w 1387475"/>
                  <a:gd name="T91" fmla="*/ 676944 h 1890713"/>
                  <a:gd name="T92" fmla="*/ 479121 w 1387475"/>
                  <a:gd name="T93" fmla="*/ 586925 h 1890713"/>
                  <a:gd name="T94" fmla="*/ 429170 w 1387475"/>
                  <a:gd name="T95" fmla="*/ 473701 h 1890713"/>
                  <a:gd name="T96" fmla="*/ 413186 w 1387475"/>
                  <a:gd name="T97" fmla="*/ 497706 h 1890713"/>
                  <a:gd name="T98" fmla="*/ 395604 w 1387475"/>
                  <a:gd name="T99" fmla="*/ 469300 h 1890713"/>
                  <a:gd name="T100" fmla="*/ 388411 w 1387475"/>
                  <a:gd name="T101" fmla="*/ 400886 h 1890713"/>
                  <a:gd name="T102" fmla="*/ 395604 w 1387475"/>
                  <a:gd name="T103" fmla="*/ 332470 h 1890713"/>
                  <a:gd name="T104" fmla="*/ 413186 w 1387475"/>
                  <a:gd name="T105" fmla="*/ 304064 h 1890713"/>
                  <a:gd name="T106" fmla="*/ 418780 w 1387475"/>
                  <a:gd name="T107" fmla="*/ 231249 h 1890713"/>
                  <a:gd name="T108" fmla="*/ 433966 w 1387475"/>
                  <a:gd name="T109" fmla="*/ 153632 h 1890713"/>
                  <a:gd name="T110" fmla="*/ 415983 w 1387475"/>
                  <a:gd name="T111" fmla="*/ 121626 h 1890713"/>
                  <a:gd name="T112" fmla="*/ 474725 w 1387475"/>
                  <a:gd name="T113" fmla="*/ 72015 h 1890713"/>
                  <a:gd name="T114" fmla="*/ 567432 w 1387475"/>
                  <a:gd name="T115" fmla="*/ 28006 h 1890713"/>
                  <a:gd name="T116" fmla="*/ 671328 w 1387475"/>
                  <a:gd name="T117" fmla="*/ 3601 h 1890713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0" t="0" r="r" b="b"/>
                <a:pathLst>
                  <a:path w="1387475" h="1890713">
                    <a:moveTo>
                      <a:pt x="1185185" y="1355117"/>
                    </a:moveTo>
                    <a:lnTo>
                      <a:pt x="1112995" y="1364242"/>
                    </a:lnTo>
                    <a:lnTo>
                      <a:pt x="719520" y="1412247"/>
                    </a:lnTo>
                    <a:lnTo>
                      <a:pt x="699687" y="1419785"/>
                    </a:lnTo>
                    <a:lnTo>
                      <a:pt x="661609" y="1434464"/>
                    </a:lnTo>
                    <a:lnTo>
                      <a:pt x="591006" y="1461839"/>
                    </a:lnTo>
                    <a:lnTo>
                      <a:pt x="656849" y="1453905"/>
                    </a:lnTo>
                    <a:lnTo>
                      <a:pt x="686201" y="1449937"/>
                    </a:lnTo>
                    <a:lnTo>
                      <a:pt x="1212950" y="1385269"/>
                    </a:lnTo>
                    <a:lnTo>
                      <a:pt x="1207397" y="1379318"/>
                    </a:lnTo>
                    <a:lnTo>
                      <a:pt x="1185185" y="1355117"/>
                    </a:lnTo>
                    <a:close/>
                    <a:moveTo>
                      <a:pt x="882939" y="1288862"/>
                    </a:moveTo>
                    <a:lnTo>
                      <a:pt x="692944" y="1297987"/>
                    </a:lnTo>
                    <a:lnTo>
                      <a:pt x="638207" y="1300764"/>
                    </a:lnTo>
                    <a:lnTo>
                      <a:pt x="608855" y="1302351"/>
                    </a:lnTo>
                    <a:lnTo>
                      <a:pt x="271704" y="1332106"/>
                    </a:lnTo>
                    <a:lnTo>
                      <a:pt x="253855" y="1342421"/>
                    </a:lnTo>
                    <a:lnTo>
                      <a:pt x="152313" y="1399948"/>
                    </a:lnTo>
                    <a:lnTo>
                      <a:pt x="688581" y="1318617"/>
                    </a:lnTo>
                    <a:lnTo>
                      <a:pt x="749665" y="1309492"/>
                    </a:lnTo>
                    <a:lnTo>
                      <a:pt x="761564" y="1307112"/>
                    </a:lnTo>
                    <a:lnTo>
                      <a:pt x="882939" y="1288862"/>
                    </a:lnTo>
                    <a:close/>
                    <a:moveTo>
                      <a:pt x="1118944" y="1098824"/>
                    </a:moveTo>
                    <a:lnTo>
                      <a:pt x="1117754" y="1099221"/>
                    </a:lnTo>
                    <a:lnTo>
                      <a:pt x="1116168" y="1100808"/>
                    </a:lnTo>
                    <a:lnTo>
                      <a:pt x="1115374" y="1102395"/>
                    </a:lnTo>
                    <a:lnTo>
                      <a:pt x="1114978" y="1103585"/>
                    </a:lnTo>
                    <a:lnTo>
                      <a:pt x="1115771" y="1105569"/>
                    </a:lnTo>
                    <a:lnTo>
                      <a:pt x="1116564" y="1107156"/>
                    </a:lnTo>
                    <a:lnTo>
                      <a:pt x="1118151" y="1109139"/>
                    </a:lnTo>
                    <a:lnTo>
                      <a:pt x="1119737" y="1110726"/>
                    </a:lnTo>
                    <a:lnTo>
                      <a:pt x="1124497" y="1114694"/>
                    </a:lnTo>
                    <a:lnTo>
                      <a:pt x="1123307" y="1106362"/>
                    </a:lnTo>
                    <a:lnTo>
                      <a:pt x="1122514" y="1102791"/>
                    </a:lnTo>
                    <a:lnTo>
                      <a:pt x="1121721" y="1100808"/>
                    </a:lnTo>
                    <a:lnTo>
                      <a:pt x="1120134" y="1099221"/>
                    </a:lnTo>
                    <a:lnTo>
                      <a:pt x="1118944" y="1098824"/>
                    </a:lnTo>
                    <a:close/>
                    <a:moveTo>
                      <a:pt x="953542" y="742950"/>
                    </a:moveTo>
                    <a:lnTo>
                      <a:pt x="973374" y="743347"/>
                    </a:lnTo>
                    <a:lnTo>
                      <a:pt x="993207" y="744140"/>
                    </a:lnTo>
                    <a:lnTo>
                      <a:pt x="1013436" y="746124"/>
                    </a:lnTo>
                    <a:lnTo>
                      <a:pt x="1033268" y="749298"/>
                    </a:lnTo>
                    <a:lnTo>
                      <a:pt x="1053497" y="752868"/>
                    </a:lnTo>
                    <a:lnTo>
                      <a:pt x="1072933" y="757629"/>
                    </a:lnTo>
                    <a:lnTo>
                      <a:pt x="1093162" y="762787"/>
                    </a:lnTo>
                    <a:lnTo>
                      <a:pt x="1112598" y="768738"/>
                    </a:lnTo>
                    <a:lnTo>
                      <a:pt x="1132430" y="775483"/>
                    </a:lnTo>
                    <a:lnTo>
                      <a:pt x="1151469" y="782624"/>
                    </a:lnTo>
                    <a:lnTo>
                      <a:pt x="1170509" y="790162"/>
                    </a:lnTo>
                    <a:lnTo>
                      <a:pt x="1188754" y="798097"/>
                    </a:lnTo>
                    <a:lnTo>
                      <a:pt x="1206603" y="806428"/>
                    </a:lnTo>
                    <a:lnTo>
                      <a:pt x="1224056" y="815553"/>
                    </a:lnTo>
                    <a:lnTo>
                      <a:pt x="1240715" y="824678"/>
                    </a:lnTo>
                    <a:lnTo>
                      <a:pt x="1257374" y="833803"/>
                    </a:lnTo>
                    <a:lnTo>
                      <a:pt x="1272844" y="843722"/>
                    </a:lnTo>
                    <a:lnTo>
                      <a:pt x="1287520" y="853640"/>
                    </a:lnTo>
                    <a:lnTo>
                      <a:pt x="1301402" y="863558"/>
                    </a:lnTo>
                    <a:lnTo>
                      <a:pt x="1314492" y="873477"/>
                    </a:lnTo>
                    <a:lnTo>
                      <a:pt x="1326391" y="883395"/>
                    </a:lnTo>
                    <a:lnTo>
                      <a:pt x="1337894" y="893314"/>
                    </a:lnTo>
                    <a:lnTo>
                      <a:pt x="1347810" y="903232"/>
                    </a:lnTo>
                    <a:lnTo>
                      <a:pt x="1356537" y="912754"/>
                    </a:lnTo>
                    <a:lnTo>
                      <a:pt x="1364866" y="922672"/>
                    </a:lnTo>
                    <a:lnTo>
                      <a:pt x="1370816" y="931797"/>
                    </a:lnTo>
                    <a:lnTo>
                      <a:pt x="1376369" y="940526"/>
                    </a:lnTo>
                    <a:lnTo>
                      <a:pt x="1378749" y="944890"/>
                    </a:lnTo>
                    <a:lnTo>
                      <a:pt x="1380732" y="948857"/>
                    </a:lnTo>
                    <a:lnTo>
                      <a:pt x="1381922" y="953221"/>
                    </a:lnTo>
                    <a:lnTo>
                      <a:pt x="1383112" y="957585"/>
                    </a:lnTo>
                    <a:lnTo>
                      <a:pt x="1383905" y="961156"/>
                    </a:lnTo>
                    <a:lnTo>
                      <a:pt x="1384302" y="965123"/>
                    </a:lnTo>
                    <a:lnTo>
                      <a:pt x="1385888" y="976232"/>
                    </a:lnTo>
                    <a:lnTo>
                      <a:pt x="1387078" y="988134"/>
                    </a:lnTo>
                    <a:lnTo>
                      <a:pt x="1387475" y="1000830"/>
                    </a:lnTo>
                    <a:lnTo>
                      <a:pt x="1387475" y="1013922"/>
                    </a:lnTo>
                    <a:lnTo>
                      <a:pt x="1386682" y="1027014"/>
                    </a:lnTo>
                    <a:lnTo>
                      <a:pt x="1385492" y="1040900"/>
                    </a:lnTo>
                    <a:lnTo>
                      <a:pt x="1383509" y="1055183"/>
                    </a:lnTo>
                    <a:lnTo>
                      <a:pt x="1381525" y="1069465"/>
                    </a:lnTo>
                    <a:lnTo>
                      <a:pt x="1379145" y="1084541"/>
                    </a:lnTo>
                    <a:lnTo>
                      <a:pt x="1375972" y="1100014"/>
                    </a:lnTo>
                    <a:lnTo>
                      <a:pt x="1372799" y="1115487"/>
                    </a:lnTo>
                    <a:lnTo>
                      <a:pt x="1369229" y="1131357"/>
                    </a:lnTo>
                    <a:lnTo>
                      <a:pt x="1365263" y="1148020"/>
                    </a:lnTo>
                    <a:lnTo>
                      <a:pt x="1360503" y="1164286"/>
                    </a:lnTo>
                    <a:lnTo>
                      <a:pt x="1350983" y="1198009"/>
                    </a:lnTo>
                    <a:lnTo>
                      <a:pt x="1339877" y="1232525"/>
                    </a:lnTo>
                    <a:lnTo>
                      <a:pt x="1327978" y="1267834"/>
                    </a:lnTo>
                    <a:lnTo>
                      <a:pt x="1315285" y="1303541"/>
                    </a:lnTo>
                    <a:lnTo>
                      <a:pt x="1302196" y="1339247"/>
                    </a:lnTo>
                    <a:lnTo>
                      <a:pt x="1288710" y="1374954"/>
                    </a:lnTo>
                    <a:lnTo>
                      <a:pt x="1274827" y="1411057"/>
                    </a:lnTo>
                    <a:lnTo>
                      <a:pt x="1246665" y="1482073"/>
                    </a:lnTo>
                    <a:lnTo>
                      <a:pt x="1212950" y="1581654"/>
                    </a:lnTo>
                    <a:lnTo>
                      <a:pt x="1106251" y="1559437"/>
                    </a:lnTo>
                    <a:lnTo>
                      <a:pt x="1101095" y="1638784"/>
                    </a:lnTo>
                    <a:lnTo>
                      <a:pt x="1092369" y="1729241"/>
                    </a:lnTo>
                    <a:lnTo>
                      <a:pt x="1085229" y="1803431"/>
                    </a:lnTo>
                    <a:lnTo>
                      <a:pt x="1076503" y="1890713"/>
                    </a:lnTo>
                    <a:lnTo>
                      <a:pt x="285190" y="1890713"/>
                    </a:lnTo>
                    <a:lnTo>
                      <a:pt x="274084" y="1780023"/>
                    </a:lnTo>
                    <a:lnTo>
                      <a:pt x="265358" y="1685203"/>
                    </a:lnTo>
                    <a:lnTo>
                      <a:pt x="255441" y="1570546"/>
                    </a:lnTo>
                    <a:lnTo>
                      <a:pt x="232832" y="1576893"/>
                    </a:lnTo>
                    <a:lnTo>
                      <a:pt x="209827" y="1582448"/>
                    </a:lnTo>
                    <a:lnTo>
                      <a:pt x="197927" y="1584828"/>
                    </a:lnTo>
                    <a:lnTo>
                      <a:pt x="186821" y="1587605"/>
                    </a:lnTo>
                    <a:lnTo>
                      <a:pt x="174922" y="1589192"/>
                    </a:lnTo>
                    <a:lnTo>
                      <a:pt x="163816" y="1590779"/>
                    </a:lnTo>
                    <a:lnTo>
                      <a:pt x="152313" y="1591573"/>
                    </a:lnTo>
                    <a:lnTo>
                      <a:pt x="142000" y="1591969"/>
                    </a:lnTo>
                    <a:lnTo>
                      <a:pt x="131291" y="1591969"/>
                    </a:lnTo>
                    <a:lnTo>
                      <a:pt x="121374" y="1591573"/>
                    </a:lnTo>
                    <a:lnTo>
                      <a:pt x="112251" y="1590382"/>
                    </a:lnTo>
                    <a:lnTo>
                      <a:pt x="103129" y="1588399"/>
                    </a:lnTo>
                    <a:lnTo>
                      <a:pt x="99162" y="1587209"/>
                    </a:lnTo>
                    <a:lnTo>
                      <a:pt x="95196" y="1585225"/>
                    </a:lnTo>
                    <a:lnTo>
                      <a:pt x="91229" y="1583638"/>
                    </a:lnTo>
                    <a:lnTo>
                      <a:pt x="87659" y="1581654"/>
                    </a:lnTo>
                    <a:lnTo>
                      <a:pt x="74570" y="1515399"/>
                    </a:lnTo>
                    <a:lnTo>
                      <a:pt x="59497" y="1433274"/>
                    </a:lnTo>
                    <a:lnTo>
                      <a:pt x="51564" y="1388046"/>
                    </a:lnTo>
                    <a:lnTo>
                      <a:pt x="43235" y="1341628"/>
                    </a:lnTo>
                    <a:lnTo>
                      <a:pt x="35698" y="1295209"/>
                    </a:lnTo>
                    <a:lnTo>
                      <a:pt x="28162" y="1247998"/>
                    </a:lnTo>
                    <a:lnTo>
                      <a:pt x="21022" y="1202373"/>
                    </a:lnTo>
                    <a:lnTo>
                      <a:pt x="14676" y="1157938"/>
                    </a:lnTo>
                    <a:lnTo>
                      <a:pt x="9520" y="1116677"/>
                    </a:lnTo>
                    <a:lnTo>
                      <a:pt x="5156" y="1078987"/>
                    </a:lnTo>
                    <a:lnTo>
                      <a:pt x="1983" y="1045264"/>
                    </a:lnTo>
                    <a:lnTo>
                      <a:pt x="793" y="1030188"/>
                    </a:lnTo>
                    <a:lnTo>
                      <a:pt x="0" y="1016699"/>
                    </a:lnTo>
                    <a:lnTo>
                      <a:pt x="0" y="1004797"/>
                    </a:lnTo>
                    <a:lnTo>
                      <a:pt x="0" y="994482"/>
                    </a:lnTo>
                    <a:lnTo>
                      <a:pt x="397" y="985754"/>
                    </a:lnTo>
                    <a:lnTo>
                      <a:pt x="1190" y="979009"/>
                    </a:lnTo>
                    <a:lnTo>
                      <a:pt x="1587" y="972661"/>
                    </a:lnTo>
                    <a:lnTo>
                      <a:pt x="2380" y="966314"/>
                    </a:lnTo>
                    <a:lnTo>
                      <a:pt x="3966" y="959966"/>
                    </a:lnTo>
                    <a:lnTo>
                      <a:pt x="5553" y="954015"/>
                    </a:lnTo>
                    <a:lnTo>
                      <a:pt x="7536" y="948064"/>
                    </a:lnTo>
                    <a:lnTo>
                      <a:pt x="9520" y="942113"/>
                    </a:lnTo>
                    <a:lnTo>
                      <a:pt x="12296" y="936558"/>
                    </a:lnTo>
                    <a:lnTo>
                      <a:pt x="15073" y="931004"/>
                    </a:lnTo>
                    <a:lnTo>
                      <a:pt x="18246" y="925053"/>
                    </a:lnTo>
                    <a:lnTo>
                      <a:pt x="21816" y="919498"/>
                    </a:lnTo>
                    <a:lnTo>
                      <a:pt x="25782" y="914341"/>
                    </a:lnTo>
                    <a:lnTo>
                      <a:pt x="29352" y="909183"/>
                    </a:lnTo>
                    <a:lnTo>
                      <a:pt x="34112" y="904026"/>
                    </a:lnTo>
                    <a:lnTo>
                      <a:pt x="38872" y="898471"/>
                    </a:lnTo>
                    <a:lnTo>
                      <a:pt x="48391" y="888950"/>
                    </a:lnTo>
                    <a:lnTo>
                      <a:pt x="59894" y="879031"/>
                    </a:lnTo>
                    <a:lnTo>
                      <a:pt x="71793" y="869906"/>
                    </a:lnTo>
                    <a:lnTo>
                      <a:pt x="84486" y="860781"/>
                    </a:lnTo>
                    <a:lnTo>
                      <a:pt x="98765" y="852450"/>
                    </a:lnTo>
                    <a:lnTo>
                      <a:pt x="113441" y="844118"/>
                    </a:lnTo>
                    <a:lnTo>
                      <a:pt x="128514" y="836183"/>
                    </a:lnTo>
                    <a:lnTo>
                      <a:pt x="144380" y="828645"/>
                    </a:lnTo>
                    <a:lnTo>
                      <a:pt x="161436" y="821504"/>
                    </a:lnTo>
                    <a:lnTo>
                      <a:pt x="178492" y="814760"/>
                    </a:lnTo>
                    <a:lnTo>
                      <a:pt x="196341" y="808015"/>
                    </a:lnTo>
                    <a:lnTo>
                      <a:pt x="214587" y="801667"/>
                    </a:lnTo>
                    <a:lnTo>
                      <a:pt x="233229" y="795716"/>
                    </a:lnTo>
                    <a:lnTo>
                      <a:pt x="252268" y="790162"/>
                    </a:lnTo>
                    <a:lnTo>
                      <a:pt x="271704" y="784608"/>
                    </a:lnTo>
                    <a:lnTo>
                      <a:pt x="291140" y="779450"/>
                    </a:lnTo>
                    <a:lnTo>
                      <a:pt x="310972" y="774689"/>
                    </a:lnTo>
                    <a:lnTo>
                      <a:pt x="331201" y="769928"/>
                    </a:lnTo>
                    <a:lnTo>
                      <a:pt x="351034" y="765564"/>
                    </a:lnTo>
                    <a:lnTo>
                      <a:pt x="371263" y="761994"/>
                    </a:lnTo>
                    <a:lnTo>
                      <a:pt x="391492" y="758026"/>
                    </a:lnTo>
                    <a:lnTo>
                      <a:pt x="431156" y="751282"/>
                    </a:lnTo>
                    <a:lnTo>
                      <a:pt x="470028" y="745727"/>
                    </a:lnTo>
                    <a:lnTo>
                      <a:pt x="474788" y="745330"/>
                    </a:lnTo>
                    <a:lnTo>
                      <a:pt x="479548" y="744934"/>
                    </a:lnTo>
                    <a:lnTo>
                      <a:pt x="488670" y="745330"/>
                    </a:lnTo>
                    <a:lnTo>
                      <a:pt x="616391" y="1197215"/>
                    </a:lnTo>
                    <a:lnTo>
                      <a:pt x="618771" y="1179759"/>
                    </a:lnTo>
                    <a:lnTo>
                      <a:pt x="663196" y="869509"/>
                    </a:lnTo>
                    <a:lnTo>
                      <a:pt x="650503" y="838961"/>
                    </a:lnTo>
                    <a:lnTo>
                      <a:pt x="675095" y="798493"/>
                    </a:lnTo>
                    <a:lnTo>
                      <a:pt x="731022" y="798097"/>
                    </a:lnTo>
                    <a:lnTo>
                      <a:pt x="754028" y="838961"/>
                    </a:lnTo>
                    <a:lnTo>
                      <a:pt x="743319" y="875461"/>
                    </a:lnTo>
                    <a:lnTo>
                      <a:pt x="782983" y="1202373"/>
                    </a:lnTo>
                    <a:lnTo>
                      <a:pt x="887302" y="760407"/>
                    </a:lnTo>
                    <a:lnTo>
                      <a:pt x="899201" y="754852"/>
                    </a:lnTo>
                    <a:lnTo>
                      <a:pt x="907927" y="750488"/>
                    </a:lnTo>
                    <a:lnTo>
                      <a:pt x="913481" y="747314"/>
                    </a:lnTo>
                    <a:lnTo>
                      <a:pt x="914671" y="746124"/>
                    </a:lnTo>
                    <a:lnTo>
                      <a:pt x="914671" y="745727"/>
                    </a:lnTo>
                    <a:lnTo>
                      <a:pt x="924587" y="744537"/>
                    </a:lnTo>
                    <a:lnTo>
                      <a:pt x="934106" y="743744"/>
                    </a:lnTo>
                    <a:lnTo>
                      <a:pt x="943626" y="743347"/>
                    </a:lnTo>
                    <a:lnTo>
                      <a:pt x="953542" y="742950"/>
                    </a:lnTo>
                    <a:close/>
                    <a:moveTo>
                      <a:pt x="713979" y="0"/>
                    </a:moveTo>
                    <a:lnTo>
                      <a:pt x="725091" y="0"/>
                    </a:lnTo>
                    <a:lnTo>
                      <a:pt x="736601" y="397"/>
                    </a:lnTo>
                    <a:lnTo>
                      <a:pt x="746919" y="794"/>
                    </a:lnTo>
                    <a:lnTo>
                      <a:pt x="758032" y="1985"/>
                    </a:lnTo>
                    <a:lnTo>
                      <a:pt x="768351" y="3177"/>
                    </a:lnTo>
                    <a:lnTo>
                      <a:pt x="778669" y="4368"/>
                    </a:lnTo>
                    <a:lnTo>
                      <a:pt x="788591" y="5956"/>
                    </a:lnTo>
                    <a:lnTo>
                      <a:pt x="808038" y="9530"/>
                    </a:lnTo>
                    <a:lnTo>
                      <a:pt x="826691" y="13898"/>
                    </a:lnTo>
                    <a:lnTo>
                      <a:pt x="844551" y="19060"/>
                    </a:lnTo>
                    <a:lnTo>
                      <a:pt x="860822" y="25016"/>
                    </a:lnTo>
                    <a:lnTo>
                      <a:pt x="876697" y="30973"/>
                    </a:lnTo>
                    <a:lnTo>
                      <a:pt x="891779" y="37723"/>
                    </a:lnTo>
                    <a:lnTo>
                      <a:pt x="906066" y="44076"/>
                    </a:lnTo>
                    <a:lnTo>
                      <a:pt x="919163" y="51224"/>
                    </a:lnTo>
                    <a:lnTo>
                      <a:pt x="930672" y="57974"/>
                    </a:lnTo>
                    <a:lnTo>
                      <a:pt x="942182" y="64725"/>
                    </a:lnTo>
                    <a:lnTo>
                      <a:pt x="952501" y="71475"/>
                    </a:lnTo>
                    <a:lnTo>
                      <a:pt x="961232" y="77829"/>
                    </a:lnTo>
                    <a:lnTo>
                      <a:pt x="969566" y="84182"/>
                    </a:lnTo>
                    <a:lnTo>
                      <a:pt x="976313" y="89344"/>
                    </a:lnTo>
                    <a:lnTo>
                      <a:pt x="987822" y="98874"/>
                    </a:lnTo>
                    <a:lnTo>
                      <a:pt x="994172" y="105227"/>
                    </a:lnTo>
                    <a:lnTo>
                      <a:pt x="996554" y="107213"/>
                    </a:lnTo>
                    <a:lnTo>
                      <a:pt x="993775" y="113566"/>
                    </a:lnTo>
                    <a:lnTo>
                      <a:pt x="989410" y="120317"/>
                    </a:lnTo>
                    <a:lnTo>
                      <a:pt x="984251" y="129450"/>
                    </a:lnTo>
                    <a:lnTo>
                      <a:pt x="977107" y="139774"/>
                    </a:lnTo>
                    <a:lnTo>
                      <a:pt x="973138" y="144936"/>
                    </a:lnTo>
                    <a:lnTo>
                      <a:pt x="968375" y="150495"/>
                    </a:lnTo>
                    <a:lnTo>
                      <a:pt x="963216" y="156054"/>
                    </a:lnTo>
                    <a:lnTo>
                      <a:pt x="957660" y="161613"/>
                    </a:lnTo>
                    <a:lnTo>
                      <a:pt x="951707" y="167173"/>
                    </a:lnTo>
                    <a:lnTo>
                      <a:pt x="945754" y="172732"/>
                    </a:lnTo>
                    <a:lnTo>
                      <a:pt x="938610" y="177497"/>
                    </a:lnTo>
                    <a:lnTo>
                      <a:pt x="931069" y="182262"/>
                    </a:lnTo>
                    <a:lnTo>
                      <a:pt x="923529" y="186630"/>
                    </a:lnTo>
                    <a:lnTo>
                      <a:pt x="915194" y="190601"/>
                    </a:lnTo>
                    <a:lnTo>
                      <a:pt x="906463" y="194174"/>
                    </a:lnTo>
                    <a:lnTo>
                      <a:pt x="896938" y="196954"/>
                    </a:lnTo>
                    <a:lnTo>
                      <a:pt x="887413" y="199733"/>
                    </a:lnTo>
                    <a:lnTo>
                      <a:pt x="877094" y="200925"/>
                    </a:lnTo>
                    <a:lnTo>
                      <a:pt x="866775" y="201719"/>
                    </a:lnTo>
                    <a:lnTo>
                      <a:pt x="855266" y="201719"/>
                    </a:lnTo>
                    <a:lnTo>
                      <a:pt x="843360" y="200925"/>
                    </a:lnTo>
                    <a:lnTo>
                      <a:pt x="831454" y="198939"/>
                    </a:lnTo>
                    <a:lnTo>
                      <a:pt x="818357" y="195763"/>
                    </a:lnTo>
                    <a:lnTo>
                      <a:pt x="805260" y="191792"/>
                    </a:lnTo>
                    <a:lnTo>
                      <a:pt x="791369" y="186233"/>
                    </a:lnTo>
                    <a:lnTo>
                      <a:pt x="777082" y="179879"/>
                    </a:lnTo>
                    <a:lnTo>
                      <a:pt x="760016" y="171938"/>
                    </a:lnTo>
                    <a:lnTo>
                      <a:pt x="743347" y="165187"/>
                    </a:lnTo>
                    <a:lnTo>
                      <a:pt x="778272" y="181468"/>
                    </a:lnTo>
                    <a:lnTo>
                      <a:pt x="812007" y="196954"/>
                    </a:lnTo>
                    <a:lnTo>
                      <a:pt x="828279" y="204101"/>
                    </a:lnTo>
                    <a:lnTo>
                      <a:pt x="844551" y="210852"/>
                    </a:lnTo>
                    <a:lnTo>
                      <a:pt x="860029" y="217205"/>
                    </a:lnTo>
                    <a:lnTo>
                      <a:pt x="875110" y="222367"/>
                    </a:lnTo>
                    <a:lnTo>
                      <a:pt x="889397" y="226735"/>
                    </a:lnTo>
                    <a:lnTo>
                      <a:pt x="903288" y="229912"/>
                    </a:lnTo>
                    <a:lnTo>
                      <a:pt x="910035" y="231103"/>
                    </a:lnTo>
                    <a:lnTo>
                      <a:pt x="916385" y="232294"/>
                    </a:lnTo>
                    <a:lnTo>
                      <a:pt x="922735" y="232691"/>
                    </a:lnTo>
                    <a:lnTo>
                      <a:pt x="929085" y="233089"/>
                    </a:lnTo>
                    <a:lnTo>
                      <a:pt x="935038" y="233089"/>
                    </a:lnTo>
                    <a:lnTo>
                      <a:pt x="940991" y="232294"/>
                    </a:lnTo>
                    <a:lnTo>
                      <a:pt x="946547" y="231103"/>
                    </a:lnTo>
                    <a:lnTo>
                      <a:pt x="951707" y="229912"/>
                    </a:lnTo>
                    <a:lnTo>
                      <a:pt x="956866" y="228324"/>
                    </a:lnTo>
                    <a:lnTo>
                      <a:pt x="961629" y="226338"/>
                    </a:lnTo>
                    <a:lnTo>
                      <a:pt x="966788" y="223161"/>
                    </a:lnTo>
                    <a:lnTo>
                      <a:pt x="970757" y="220382"/>
                    </a:lnTo>
                    <a:lnTo>
                      <a:pt x="972741" y="231500"/>
                    </a:lnTo>
                    <a:lnTo>
                      <a:pt x="973535" y="242619"/>
                    </a:lnTo>
                    <a:lnTo>
                      <a:pt x="973932" y="253340"/>
                    </a:lnTo>
                    <a:lnTo>
                      <a:pt x="974329" y="263267"/>
                    </a:lnTo>
                    <a:lnTo>
                      <a:pt x="974329" y="273591"/>
                    </a:lnTo>
                    <a:lnTo>
                      <a:pt x="973932" y="283121"/>
                    </a:lnTo>
                    <a:lnTo>
                      <a:pt x="973138" y="302181"/>
                    </a:lnTo>
                    <a:lnTo>
                      <a:pt x="974725" y="300196"/>
                    </a:lnTo>
                    <a:lnTo>
                      <a:pt x="976710" y="298210"/>
                    </a:lnTo>
                    <a:lnTo>
                      <a:pt x="978297" y="297416"/>
                    </a:lnTo>
                    <a:lnTo>
                      <a:pt x="980282" y="297019"/>
                    </a:lnTo>
                    <a:lnTo>
                      <a:pt x="982663" y="297416"/>
                    </a:lnTo>
                    <a:lnTo>
                      <a:pt x="985044" y="299005"/>
                    </a:lnTo>
                    <a:lnTo>
                      <a:pt x="987822" y="301784"/>
                    </a:lnTo>
                    <a:lnTo>
                      <a:pt x="989807" y="304564"/>
                    </a:lnTo>
                    <a:lnTo>
                      <a:pt x="991791" y="308932"/>
                    </a:lnTo>
                    <a:lnTo>
                      <a:pt x="994172" y="313697"/>
                    </a:lnTo>
                    <a:lnTo>
                      <a:pt x="995760" y="318859"/>
                    </a:lnTo>
                    <a:lnTo>
                      <a:pt x="997744" y="325212"/>
                    </a:lnTo>
                    <a:lnTo>
                      <a:pt x="998935" y="331963"/>
                    </a:lnTo>
                    <a:lnTo>
                      <a:pt x="1000919" y="339507"/>
                    </a:lnTo>
                    <a:lnTo>
                      <a:pt x="1002110" y="347846"/>
                    </a:lnTo>
                    <a:lnTo>
                      <a:pt x="1002904" y="356185"/>
                    </a:lnTo>
                    <a:lnTo>
                      <a:pt x="1003697" y="364523"/>
                    </a:lnTo>
                    <a:lnTo>
                      <a:pt x="1004094" y="373656"/>
                    </a:lnTo>
                    <a:lnTo>
                      <a:pt x="1004491" y="383584"/>
                    </a:lnTo>
                    <a:lnTo>
                      <a:pt x="1004888" y="393114"/>
                    </a:lnTo>
                    <a:lnTo>
                      <a:pt x="1004491" y="403438"/>
                    </a:lnTo>
                    <a:lnTo>
                      <a:pt x="1004094" y="412571"/>
                    </a:lnTo>
                    <a:lnTo>
                      <a:pt x="1003697" y="422101"/>
                    </a:lnTo>
                    <a:lnTo>
                      <a:pt x="1002904" y="430837"/>
                    </a:lnTo>
                    <a:lnTo>
                      <a:pt x="1002110" y="439175"/>
                    </a:lnTo>
                    <a:lnTo>
                      <a:pt x="1000919" y="447117"/>
                    </a:lnTo>
                    <a:lnTo>
                      <a:pt x="998935" y="454265"/>
                    </a:lnTo>
                    <a:lnTo>
                      <a:pt x="997744" y="461015"/>
                    </a:lnTo>
                    <a:lnTo>
                      <a:pt x="995760" y="467368"/>
                    </a:lnTo>
                    <a:lnTo>
                      <a:pt x="994172" y="472928"/>
                    </a:lnTo>
                    <a:lnTo>
                      <a:pt x="991791" y="478090"/>
                    </a:lnTo>
                    <a:lnTo>
                      <a:pt x="989807" y="481663"/>
                    </a:lnTo>
                    <a:lnTo>
                      <a:pt x="987822" y="485237"/>
                    </a:lnTo>
                    <a:lnTo>
                      <a:pt x="985044" y="487620"/>
                    </a:lnTo>
                    <a:lnTo>
                      <a:pt x="982663" y="488811"/>
                    </a:lnTo>
                    <a:lnTo>
                      <a:pt x="980282" y="489605"/>
                    </a:lnTo>
                    <a:lnTo>
                      <a:pt x="978694" y="489605"/>
                    </a:lnTo>
                    <a:lnTo>
                      <a:pt x="977504" y="488811"/>
                    </a:lnTo>
                    <a:lnTo>
                      <a:pt x="975122" y="487223"/>
                    </a:lnTo>
                    <a:lnTo>
                      <a:pt x="972741" y="484840"/>
                    </a:lnTo>
                    <a:lnTo>
                      <a:pt x="970360" y="481266"/>
                    </a:lnTo>
                    <a:lnTo>
                      <a:pt x="968375" y="476898"/>
                    </a:lnTo>
                    <a:lnTo>
                      <a:pt x="966391" y="471736"/>
                    </a:lnTo>
                    <a:lnTo>
                      <a:pt x="964010" y="465780"/>
                    </a:lnTo>
                    <a:lnTo>
                      <a:pt x="962422" y="459030"/>
                    </a:lnTo>
                    <a:lnTo>
                      <a:pt x="960438" y="476104"/>
                    </a:lnTo>
                    <a:lnTo>
                      <a:pt x="957263" y="491988"/>
                    </a:lnTo>
                    <a:lnTo>
                      <a:pt x="953691" y="507871"/>
                    </a:lnTo>
                    <a:lnTo>
                      <a:pt x="949325" y="523754"/>
                    </a:lnTo>
                    <a:lnTo>
                      <a:pt x="944563" y="538844"/>
                    </a:lnTo>
                    <a:lnTo>
                      <a:pt x="939404" y="553536"/>
                    </a:lnTo>
                    <a:lnTo>
                      <a:pt x="933451" y="567434"/>
                    </a:lnTo>
                    <a:lnTo>
                      <a:pt x="927101" y="581332"/>
                    </a:lnTo>
                    <a:lnTo>
                      <a:pt x="920354" y="594435"/>
                    </a:lnTo>
                    <a:lnTo>
                      <a:pt x="912813" y="607539"/>
                    </a:lnTo>
                    <a:lnTo>
                      <a:pt x="905272" y="619849"/>
                    </a:lnTo>
                    <a:lnTo>
                      <a:pt x="896938" y="631364"/>
                    </a:lnTo>
                    <a:lnTo>
                      <a:pt x="888604" y="642880"/>
                    </a:lnTo>
                    <a:lnTo>
                      <a:pt x="879872" y="653601"/>
                    </a:lnTo>
                    <a:lnTo>
                      <a:pt x="870347" y="663925"/>
                    </a:lnTo>
                    <a:lnTo>
                      <a:pt x="861219" y="673852"/>
                    </a:lnTo>
                    <a:lnTo>
                      <a:pt x="851694" y="682985"/>
                    </a:lnTo>
                    <a:lnTo>
                      <a:pt x="841772" y="691721"/>
                    </a:lnTo>
                    <a:lnTo>
                      <a:pt x="831851" y="700060"/>
                    </a:lnTo>
                    <a:lnTo>
                      <a:pt x="821532" y="707604"/>
                    </a:lnTo>
                    <a:lnTo>
                      <a:pt x="811610" y="714752"/>
                    </a:lnTo>
                    <a:lnTo>
                      <a:pt x="801291" y="721105"/>
                    </a:lnTo>
                    <a:lnTo>
                      <a:pt x="790972" y="727062"/>
                    </a:lnTo>
                    <a:lnTo>
                      <a:pt x="780257" y="732224"/>
                    </a:lnTo>
                    <a:lnTo>
                      <a:pt x="769938" y="736989"/>
                    </a:lnTo>
                    <a:lnTo>
                      <a:pt x="759619" y="741357"/>
                    </a:lnTo>
                    <a:lnTo>
                      <a:pt x="749301" y="744533"/>
                    </a:lnTo>
                    <a:lnTo>
                      <a:pt x="738585" y="747710"/>
                    </a:lnTo>
                    <a:lnTo>
                      <a:pt x="728663" y="750093"/>
                    </a:lnTo>
                    <a:lnTo>
                      <a:pt x="718344" y="751284"/>
                    </a:lnTo>
                    <a:lnTo>
                      <a:pt x="708819" y="752475"/>
                    </a:lnTo>
                    <a:lnTo>
                      <a:pt x="698897" y="752475"/>
                    </a:lnTo>
                    <a:lnTo>
                      <a:pt x="690960" y="752475"/>
                    </a:lnTo>
                    <a:lnTo>
                      <a:pt x="683022" y="751284"/>
                    </a:lnTo>
                    <a:lnTo>
                      <a:pt x="674688" y="749695"/>
                    </a:lnTo>
                    <a:lnTo>
                      <a:pt x="665560" y="747313"/>
                    </a:lnTo>
                    <a:lnTo>
                      <a:pt x="656432" y="744136"/>
                    </a:lnTo>
                    <a:lnTo>
                      <a:pt x="646907" y="740960"/>
                    </a:lnTo>
                    <a:lnTo>
                      <a:pt x="637779" y="736195"/>
                    </a:lnTo>
                    <a:lnTo>
                      <a:pt x="628254" y="731430"/>
                    </a:lnTo>
                    <a:lnTo>
                      <a:pt x="617935" y="725870"/>
                    </a:lnTo>
                    <a:lnTo>
                      <a:pt x="608410" y="719914"/>
                    </a:lnTo>
                    <a:lnTo>
                      <a:pt x="598091" y="713561"/>
                    </a:lnTo>
                    <a:lnTo>
                      <a:pt x="588169" y="706413"/>
                    </a:lnTo>
                    <a:lnTo>
                      <a:pt x="578247" y="698471"/>
                    </a:lnTo>
                    <a:lnTo>
                      <a:pt x="568325" y="690133"/>
                    </a:lnTo>
                    <a:lnTo>
                      <a:pt x="558007" y="681397"/>
                    </a:lnTo>
                    <a:lnTo>
                      <a:pt x="548482" y="671867"/>
                    </a:lnTo>
                    <a:lnTo>
                      <a:pt x="538560" y="662734"/>
                    </a:lnTo>
                    <a:lnTo>
                      <a:pt x="529035" y="652410"/>
                    </a:lnTo>
                    <a:lnTo>
                      <a:pt x="519510" y="641688"/>
                    </a:lnTo>
                    <a:lnTo>
                      <a:pt x="509985" y="630570"/>
                    </a:lnTo>
                    <a:lnTo>
                      <a:pt x="501254" y="619452"/>
                    </a:lnTo>
                    <a:lnTo>
                      <a:pt x="492522" y="607539"/>
                    </a:lnTo>
                    <a:lnTo>
                      <a:pt x="483791" y="595230"/>
                    </a:lnTo>
                    <a:lnTo>
                      <a:pt x="475854" y="582523"/>
                    </a:lnTo>
                    <a:lnTo>
                      <a:pt x="467916" y="569419"/>
                    </a:lnTo>
                    <a:lnTo>
                      <a:pt x="460772" y="556315"/>
                    </a:lnTo>
                    <a:lnTo>
                      <a:pt x="453629" y="542417"/>
                    </a:lnTo>
                    <a:lnTo>
                      <a:pt x="447279" y="528519"/>
                    </a:lnTo>
                    <a:lnTo>
                      <a:pt x="441325" y="514224"/>
                    </a:lnTo>
                    <a:lnTo>
                      <a:pt x="435769" y="499929"/>
                    </a:lnTo>
                    <a:lnTo>
                      <a:pt x="431007" y="485237"/>
                    </a:lnTo>
                    <a:lnTo>
                      <a:pt x="426244" y="470148"/>
                    </a:lnTo>
                    <a:lnTo>
                      <a:pt x="424657" y="474913"/>
                    </a:lnTo>
                    <a:lnTo>
                      <a:pt x="422672" y="480075"/>
                    </a:lnTo>
                    <a:lnTo>
                      <a:pt x="421085" y="484046"/>
                    </a:lnTo>
                    <a:lnTo>
                      <a:pt x="419101" y="487620"/>
                    </a:lnTo>
                    <a:lnTo>
                      <a:pt x="417116" y="490399"/>
                    </a:lnTo>
                    <a:lnTo>
                      <a:pt x="414735" y="492385"/>
                    </a:lnTo>
                    <a:lnTo>
                      <a:pt x="412354" y="493576"/>
                    </a:lnTo>
                    <a:lnTo>
                      <a:pt x="410369" y="493973"/>
                    </a:lnTo>
                    <a:lnTo>
                      <a:pt x="407591" y="493576"/>
                    </a:lnTo>
                    <a:lnTo>
                      <a:pt x="405210" y="491988"/>
                    </a:lnTo>
                    <a:lnTo>
                      <a:pt x="402829" y="490002"/>
                    </a:lnTo>
                    <a:lnTo>
                      <a:pt x="400447" y="486428"/>
                    </a:lnTo>
                    <a:lnTo>
                      <a:pt x="398463" y="482855"/>
                    </a:lnTo>
                    <a:lnTo>
                      <a:pt x="396082" y="477693"/>
                    </a:lnTo>
                    <a:lnTo>
                      <a:pt x="394494" y="472133"/>
                    </a:lnTo>
                    <a:lnTo>
                      <a:pt x="392907" y="465780"/>
                    </a:lnTo>
                    <a:lnTo>
                      <a:pt x="391319" y="459030"/>
                    </a:lnTo>
                    <a:lnTo>
                      <a:pt x="390129" y="451882"/>
                    </a:lnTo>
                    <a:lnTo>
                      <a:pt x="388541" y="443940"/>
                    </a:lnTo>
                    <a:lnTo>
                      <a:pt x="387351" y="435602"/>
                    </a:lnTo>
                    <a:lnTo>
                      <a:pt x="386557" y="426469"/>
                    </a:lnTo>
                    <a:lnTo>
                      <a:pt x="386160" y="417336"/>
                    </a:lnTo>
                    <a:lnTo>
                      <a:pt x="385763" y="407409"/>
                    </a:lnTo>
                    <a:lnTo>
                      <a:pt x="385763" y="397879"/>
                    </a:lnTo>
                    <a:lnTo>
                      <a:pt x="385763" y="388349"/>
                    </a:lnTo>
                    <a:lnTo>
                      <a:pt x="386160" y="378421"/>
                    </a:lnTo>
                    <a:lnTo>
                      <a:pt x="386557" y="369288"/>
                    </a:lnTo>
                    <a:lnTo>
                      <a:pt x="387351" y="360156"/>
                    </a:lnTo>
                    <a:lnTo>
                      <a:pt x="388541" y="351817"/>
                    </a:lnTo>
                    <a:lnTo>
                      <a:pt x="390129" y="344272"/>
                    </a:lnTo>
                    <a:lnTo>
                      <a:pt x="391319" y="336728"/>
                    </a:lnTo>
                    <a:lnTo>
                      <a:pt x="392907" y="329977"/>
                    </a:lnTo>
                    <a:lnTo>
                      <a:pt x="394494" y="323624"/>
                    </a:lnTo>
                    <a:lnTo>
                      <a:pt x="396082" y="318065"/>
                    </a:lnTo>
                    <a:lnTo>
                      <a:pt x="398463" y="313697"/>
                    </a:lnTo>
                    <a:lnTo>
                      <a:pt x="400447" y="309329"/>
                    </a:lnTo>
                    <a:lnTo>
                      <a:pt x="402829" y="305755"/>
                    </a:lnTo>
                    <a:lnTo>
                      <a:pt x="405210" y="303770"/>
                    </a:lnTo>
                    <a:lnTo>
                      <a:pt x="407591" y="302181"/>
                    </a:lnTo>
                    <a:lnTo>
                      <a:pt x="410369" y="301784"/>
                    </a:lnTo>
                    <a:lnTo>
                      <a:pt x="411560" y="302181"/>
                    </a:lnTo>
                    <a:lnTo>
                      <a:pt x="413147" y="302975"/>
                    </a:lnTo>
                    <a:lnTo>
                      <a:pt x="413544" y="289872"/>
                    </a:lnTo>
                    <a:lnTo>
                      <a:pt x="414338" y="277562"/>
                    </a:lnTo>
                    <a:lnTo>
                      <a:pt x="415925" y="266444"/>
                    </a:lnTo>
                    <a:lnTo>
                      <a:pt x="418307" y="255722"/>
                    </a:lnTo>
                    <a:lnTo>
                      <a:pt x="417116" y="242222"/>
                    </a:lnTo>
                    <a:lnTo>
                      <a:pt x="415925" y="229515"/>
                    </a:lnTo>
                    <a:lnTo>
                      <a:pt x="415925" y="217205"/>
                    </a:lnTo>
                    <a:lnTo>
                      <a:pt x="416322" y="206484"/>
                    </a:lnTo>
                    <a:lnTo>
                      <a:pt x="417910" y="195763"/>
                    </a:lnTo>
                    <a:lnTo>
                      <a:pt x="419497" y="185835"/>
                    </a:lnTo>
                    <a:lnTo>
                      <a:pt x="421482" y="176305"/>
                    </a:lnTo>
                    <a:lnTo>
                      <a:pt x="424260" y="167570"/>
                    </a:lnTo>
                    <a:lnTo>
                      <a:pt x="427435" y="159628"/>
                    </a:lnTo>
                    <a:lnTo>
                      <a:pt x="431007" y="152480"/>
                    </a:lnTo>
                    <a:lnTo>
                      <a:pt x="434975" y="145730"/>
                    </a:lnTo>
                    <a:lnTo>
                      <a:pt x="439341" y="139377"/>
                    </a:lnTo>
                    <a:lnTo>
                      <a:pt x="444501" y="133420"/>
                    </a:lnTo>
                    <a:lnTo>
                      <a:pt x="449660" y="128258"/>
                    </a:lnTo>
                    <a:lnTo>
                      <a:pt x="455613" y="123890"/>
                    </a:lnTo>
                    <a:lnTo>
                      <a:pt x="461566" y="119522"/>
                    </a:lnTo>
                    <a:lnTo>
                      <a:pt x="434182" y="119919"/>
                    </a:lnTo>
                    <a:lnTo>
                      <a:pt x="413147" y="120714"/>
                    </a:lnTo>
                    <a:lnTo>
                      <a:pt x="394891" y="121508"/>
                    </a:lnTo>
                    <a:lnTo>
                      <a:pt x="401241" y="118728"/>
                    </a:lnTo>
                    <a:lnTo>
                      <a:pt x="407591" y="115154"/>
                    </a:lnTo>
                    <a:lnTo>
                      <a:pt x="420291" y="107213"/>
                    </a:lnTo>
                    <a:lnTo>
                      <a:pt x="433388" y="98477"/>
                    </a:lnTo>
                    <a:lnTo>
                      <a:pt x="446485" y="88947"/>
                    </a:lnTo>
                    <a:lnTo>
                      <a:pt x="459185" y="79814"/>
                    </a:lnTo>
                    <a:lnTo>
                      <a:pt x="471488" y="71475"/>
                    </a:lnTo>
                    <a:lnTo>
                      <a:pt x="482601" y="63931"/>
                    </a:lnTo>
                    <a:lnTo>
                      <a:pt x="488157" y="60357"/>
                    </a:lnTo>
                    <a:lnTo>
                      <a:pt x="493316" y="57577"/>
                    </a:lnTo>
                    <a:lnTo>
                      <a:pt x="507604" y="50827"/>
                    </a:lnTo>
                    <a:lnTo>
                      <a:pt x="521891" y="44473"/>
                    </a:lnTo>
                    <a:lnTo>
                      <a:pt x="536179" y="38517"/>
                    </a:lnTo>
                    <a:lnTo>
                      <a:pt x="550069" y="32958"/>
                    </a:lnTo>
                    <a:lnTo>
                      <a:pt x="563563" y="27796"/>
                    </a:lnTo>
                    <a:lnTo>
                      <a:pt x="577057" y="23428"/>
                    </a:lnTo>
                    <a:lnTo>
                      <a:pt x="590551" y="19457"/>
                    </a:lnTo>
                    <a:lnTo>
                      <a:pt x="603647" y="15883"/>
                    </a:lnTo>
                    <a:lnTo>
                      <a:pt x="616744" y="12310"/>
                    </a:lnTo>
                    <a:lnTo>
                      <a:pt x="629841" y="9927"/>
                    </a:lnTo>
                    <a:lnTo>
                      <a:pt x="642541" y="7148"/>
                    </a:lnTo>
                    <a:lnTo>
                      <a:pt x="654844" y="5162"/>
                    </a:lnTo>
                    <a:lnTo>
                      <a:pt x="666751" y="3574"/>
                    </a:lnTo>
                    <a:lnTo>
                      <a:pt x="679054" y="2382"/>
                    </a:lnTo>
                    <a:lnTo>
                      <a:pt x="690960" y="1191"/>
                    </a:lnTo>
                    <a:lnTo>
                      <a:pt x="702866" y="397"/>
                    </a:lnTo>
                    <a:lnTo>
                      <a:pt x="71397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19" tIns="45709" rIns="91419" bIns="45709" numCol="1" anchor="t" anchorCtr="0" compatLnSpc="1"/>
              <a:lstStyle/>
              <a:p>
                <a:endParaRPr lang="zh-CN" altLang="en-US" sz="16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</p:grpSp>
      </p:grpSp>
      <p:sp>
        <p:nvSpPr>
          <p:cNvPr id="36" name="AutoShape 38"/>
          <p:cNvSpPr/>
          <p:nvPr/>
        </p:nvSpPr>
        <p:spPr bwMode="auto">
          <a:xfrm>
            <a:off x="3649435" y="2482275"/>
            <a:ext cx="228547" cy="22854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lumMod val="100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algn="r" defTabSz="307340">
              <a:lnSpc>
                <a:spcPct val="120000"/>
              </a:lnSpc>
              <a:defRPr/>
            </a:pPr>
            <a:endParaRPr lang="es-ES" sz="2000" noProof="1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Elsie" panose="02000000000000000000" charset="0"/>
              <a:ea typeface="Elsie" panose="02000000000000000000" charset="0"/>
              <a:cs typeface="Gill Sans" charset="0"/>
              <a:sym typeface="Source Han Sans SC"/>
            </a:endParaRPr>
          </a:p>
        </p:txBody>
      </p:sp>
      <p:sp>
        <p:nvSpPr>
          <p:cNvPr id="39" name="AutoShape 41"/>
          <p:cNvSpPr/>
          <p:nvPr/>
        </p:nvSpPr>
        <p:spPr bwMode="auto">
          <a:xfrm>
            <a:off x="8536217" y="2482275"/>
            <a:ext cx="226960" cy="22854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1">
              <a:lumMod val="100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defTabSz="307340">
              <a:lnSpc>
                <a:spcPct val="120000"/>
              </a:lnSpc>
              <a:defRPr/>
            </a:pPr>
            <a:endParaRPr lang="es-ES" sz="2000" noProof="1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Elsie" panose="02000000000000000000" charset="0"/>
              <a:ea typeface="Elsie" panose="02000000000000000000" charset="0"/>
              <a:cs typeface="Gill Sans" charset="0"/>
              <a:sym typeface="Source Han Sans SC"/>
            </a:endParaRPr>
          </a:p>
        </p:txBody>
      </p:sp>
      <p:sp>
        <p:nvSpPr>
          <p:cNvPr id="42" name="AutoShape 44"/>
          <p:cNvSpPr/>
          <p:nvPr/>
        </p:nvSpPr>
        <p:spPr bwMode="auto">
          <a:xfrm>
            <a:off x="3651022" y="3723413"/>
            <a:ext cx="228547" cy="22854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1">
              <a:lumMod val="100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algn="r" defTabSz="307340">
              <a:lnSpc>
                <a:spcPct val="120000"/>
              </a:lnSpc>
              <a:defRPr/>
            </a:pPr>
            <a:endParaRPr lang="es-ES" sz="2000" noProof="1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Elsie" panose="02000000000000000000" charset="0"/>
              <a:ea typeface="Elsie" panose="02000000000000000000" charset="0"/>
              <a:cs typeface="Gill Sans" charset="0"/>
              <a:sym typeface="Source Han Sans SC"/>
            </a:endParaRPr>
          </a:p>
        </p:txBody>
      </p:sp>
      <p:sp>
        <p:nvSpPr>
          <p:cNvPr id="45" name="AutoShape 47"/>
          <p:cNvSpPr/>
          <p:nvPr/>
        </p:nvSpPr>
        <p:spPr bwMode="auto">
          <a:xfrm>
            <a:off x="8507648" y="3723413"/>
            <a:ext cx="226960" cy="22854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lumMod val="100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defTabSz="307340">
              <a:lnSpc>
                <a:spcPct val="120000"/>
              </a:lnSpc>
              <a:defRPr/>
            </a:pPr>
            <a:endParaRPr lang="es-ES" sz="2000" noProof="1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Elsie" panose="02000000000000000000" charset="0"/>
              <a:ea typeface="Elsie" panose="02000000000000000000" charset="0"/>
              <a:cs typeface="Gill Sans" charset="0"/>
              <a:sym typeface="Source Han Sans SC"/>
            </a:endParaRPr>
          </a:p>
        </p:txBody>
      </p:sp>
      <p:sp>
        <p:nvSpPr>
          <p:cNvPr id="48" name="AutoShape 50"/>
          <p:cNvSpPr/>
          <p:nvPr/>
        </p:nvSpPr>
        <p:spPr bwMode="auto">
          <a:xfrm>
            <a:off x="3651022" y="4955028"/>
            <a:ext cx="228547" cy="22854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lumMod val="100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algn="r" defTabSz="307340">
              <a:lnSpc>
                <a:spcPct val="120000"/>
              </a:lnSpc>
              <a:defRPr/>
            </a:pPr>
            <a:endParaRPr lang="es-ES" sz="2000" noProof="1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Elsie" panose="02000000000000000000" charset="0"/>
              <a:ea typeface="Elsie" panose="02000000000000000000" charset="0"/>
              <a:cs typeface="Gill Sans" charset="0"/>
              <a:sym typeface="Source Han Sans SC"/>
            </a:endParaRPr>
          </a:p>
        </p:txBody>
      </p:sp>
      <p:sp>
        <p:nvSpPr>
          <p:cNvPr id="51" name="AutoShape 53"/>
          <p:cNvSpPr/>
          <p:nvPr/>
        </p:nvSpPr>
        <p:spPr bwMode="auto">
          <a:xfrm>
            <a:off x="8507648" y="4955028"/>
            <a:ext cx="226960" cy="22854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1">
              <a:lumMod val="100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defTabSz="307340">
              <a:lnSpc>
                <a:spcPct val="120000"/>
              </a:lnSpc>
              <a:defRPr/>
            </a:pPr>
            <a:endParaRPr lang="es-ES" sz="2000" noProof="1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Elsie" panose="02000000000000000000" charset="0"/>
              <a:ea typeface="Elsie" panose="02000000000000000000" charset="0"/>
              <a:cs typeface="Gill Sans" charset="0"/>
              <a:sym typeface="Source Han Sans SC"/>
            </a:endParaRPr>
          </a:p>
        </p:txBody>
      </p:sp>
      <p:sp>
        <p:nvSpPr>
          <p:cNvPr id="52" name="TextBox 69"/>
          <p:cNvSpPr txBox="1"/>
          <p:nvPr/>
        </p:nvSpPr>
        <p:spPr>
          <a:xfrm>
            <a:off x="2235146" y="1989221"/>
            <a:ext cx="710616" cy="277063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ko-KO" altLang="ko-KO" sz="1200" b="1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cs typeface="Elsie" panose="02000000000000000000" charset="0"/>
                <a:sym typeface="Source Han Sans SC"/>
              </a:rPr>
              <a:t>키워드1</a:t>
            </a:r>
            <a:endParaRPr lang="en-US" sz="1200" b="1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53" name="Subtitle 2"/>
          <p:cNvSpPr txBox="1"/>
          <p:nvPr/>
        </p:nvSpPr>
        <p:spPr>
          <a:xfrm>
            <a:off x="1679370" y="2395100"/>
            <a:ext cx="1817822" cy="360485"/>
          </a:xfrm>
          <a:prstGeom prst="rect">
            <a:avLst/>
          </a:prstGeom>
        </p:spPr>
        <p:txBody>
          <a:bodyPr vert="horz" wrap="square" lIns="108720" tIns="54360" rIns="108720" bIns="54360" rtlCol="0">
            <a:normAutofit lnSpcReduction="10000"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866140">
              <a:defRPr/>
            </a:pPr>
            <a:r>
              <a:rPr lang="ko-KO" altLang="ko-KO" sz="700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100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54" name="TextBox 69"/>
          <p:cNvSpPr txBox="1"/>
          <p:nvPr/>
        </p:nvSpPr>
        <p:spPr>
          <a:xfrm>
            <a:off x="9607876" y="1998807"/>
            <a:ext cx="710616" cy="277063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ko-KO" altLang="ko-KO" sz="1200" b="1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cs typeface="Elsie" panose="02000000000000000000" charset="0"/>
                <a:sym typeface="Source Han Sans SC"/>
              </a:rPr>
              <a:t>키워드4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55" name="Subtitle 2"/>
          <p:cNvSpPr txBox="1"/>
          <p:nvPr/>
        </p:nvSpPr>
        <p:spPr>
          <a:xfrm>
            <a:off x="9052100" y="2404686"/>
            <a:ext cx="1817822" cy="360485"/>
          </a:xfrm>
          <a:prstGeom prst="rect">
            <a:avLst/>
          </a:prstGeom>
        </p:spPr>
        <p:txBody>
          <a:bodyPr vert="horz" wrap="square" lIns="108720" tIns="54360" rIns="108720" bIns="54360" rtlCol="0">
            <a:normAutofit lnSpcReduction="10000"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866140">
              <a:defRPr/>
            </a:pPr>
            <a:r>
              <a:rPr lang="ko-KO" altLang="ko-KO" sz="700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100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56" name="TextBox 69"/>
          <p:cNvSpPr txBox="1"/>
          <p:nvPr/>
        </p:nvSpPr>
        <p:spPr>
          <a:xfrm>
            <a:off x="2190141" y="3357069"/>
            <a:ext cx="710616" cy="277063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ko-KO" altLang="ko-KO" sz="1200" b="1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cs typeface="Elsie" panose="02000000000000000000" charset="0"/>
                <a:sym typeface="Source Han Sans SC"/>
              </a:rPr>
              <a:t>키워드2</a:t>
            </a:r>
            <a:endParaRPr lang="en-US" sz="1200" b="1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57" name="Subtitle 2"/>
          <p:cNvSpPr txBox="1"/>
          <p:nvPr/>
        </p:nvSpPr>
        <p:spPr>
          <a:xfrm>
            <a:off x="1634365" y="3762947"/>
            <a:ext cx="1817822" cy="360485"/>
          </a:xfrm>
          <a:prstGeom prst="rect">
            <a:avLst/>
          </a:prstGeom>
        </p:spPr>
        <p:txBody>
          <a:bodyPr vert="horz" wrap="square" lIns="108720" tIns="54360" rIns="108720" bIns="54360" rtlCol="0">
            <a:normAutofit lnSpcReduction="10000"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866140">
              <a:defRPr/>
            </a:pPr>
            <a:r>
              <a:rPr lang="ko-KO" altLang="ko-KO" sz="700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100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58" name="TextBox 69"/>
          <p:cNvSpPr txBox="1"/>
          <p:nvPr/>
        </p:nvSpPr>
        <p:spPr>
          <a:xfrm>
            <a:off x="9562871" y="3366653"/>
            <a:ext cx="710616" cy="277063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ko-KO" altLang="ko-KO" sz="1200" b="1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cs typeface="Elsie" panose="02000000000000000000" charset="0"/>
                <a:sym typeface="Source Han Sans SC"/>
              </a:rPr>
              <a:t>키워드5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59" name="Subtitle 2"/>
          <p:cNvSpPr txBox="1"/>
          <p:nvPr/>
        </p:nvSpPr>
        <p:spPr>
          <a:xfrm>
            <a:off x="9007095" y="3772532"/>
            <a:ext cx="1817822" cy="360485"/>
          </a:xfrm>
          <a:prstGeom prst="rect">
            <a:avLst/>
          </a:prstGeom>
        </p:spPr>
        <p:txBody>
          <a:bodyPr vert="horz" wrap="square" lIns="108720" tIns="54360" rIns="108720" bIns="54360" rtlCol="0">
            <a:normAutofit lnSpcReduction="10000"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866140">
              <a:defRPr/>
            </a:pPr>
            <a:r>
              <a:rPr lang="ko-KO" altLang="ko-KO" sz="700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100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60" name="TextBox 69"/>
          <p:cNvSpPr txBox="1"/>
          <p:nvPr/>
        </p:nvSpPr>
        <p:spPr>
          <a:xfrm>
            <a:off x="2235146" y="4691316"/>
            <a:ext cx="710616" cy="277063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ko-KO" altLang="ko-KO" sz="1200" b="1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cs typeface="Elsie" panose="02000000000000000000" charset="0"/>
                <a:sym typeface="Source Han Sans SC"/>
              </a:rPr>
              <a:t>키워드3</a:t>
            </a:r>
            <a:endParaRPr lang="en-US" sz="1200" b="1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61" name="Subtitle 2"/>
          <p:cNvSpPr txBox="1"/>
          <p:nvPr/>
        </p:nvSpPr>
        <p:spPr>
          <a:xfrm>
            <a:off x="1679370" y="5097193"/>
            <a:ext cx="1817822" cy="360485"/>
          </a:xfrm>
          <a:prstGeom prst="rect">
            <a:avLst/>
          </a:prstGeom>
        </p:spPr>
        <p:txBody>
          <a:bodyPr vert="horz" wrap="square" lIns="108720" tIns="54360" rIns="108720" bIns="54360" rtlCol="0">
            <a:normAutofit lnSpcReduction="10000"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866140">
              <a:defRPr/>
            </a:pPr>
            <a:r>
              <a:rPr lang="ko-KO" altLang="ko-KO" sz="700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100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62" name="TextBox 69"/>
          <p:cNvSpPr txBox="1"/>
          <p:nvPr/>
        </p:nvSpPr>
        <p:spPr>
          <a:xfrm>
            <a:off x="9607877" y="4739001"/>
            <a:ext cx="710616" cy="277063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ko-KO" altLang="ko-KO" sz="1200" b="1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cs typeface="Elsie" panose="02000000000000000000" charset="0"/>
                <a:sym typeface="Source Han Sans SC"/>
              </a:rPr>
              <a:t>키워드6</a:t>
            </a:r>
            <a:endParaRPr lang="en-US" altLang="zh-CN" sz="1200" b="1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63" name="Subtitle 2"/>
          <p:cNvSpPr txBox="1"/>
          <p:nvPr/>
        </p:nvSpPr>
        <p:spPr>
          <a:xfrm>
            <a:off x="9052100" y="5144879"/>
            <a:ext cx="1817822" cy="360485"/>
          </a:xfrm>
          <a:prstGeom prst="rect">
            <a:avLst/>
          </a:prstGeom>
        </p:spPr>
        <p:txBody>
          <a:bodyPr vert="horz" wrap="square" lIns="108720" tIns="54360" rIns="108720" bIns="54360" rtlCol="0">
            <a:normAutofit lnSpcReduction="10000"/>
          </a:bodyPr>
          <a:lstStyle>
            <a:lvl1pPr marL="0" indent="0" algn="ctr" defTabSz="108712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120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120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866140">
              <a:defRPr/>
            </a:pPr>
            <a:r>
              <a:rPr lang="ko-KO" altLang="ko-KO" sz="700">
                <a:solidFill>
                  <a:schemeClr val="tx1">
                    <a:lumMod val="75000"/>
                    <a:lumOff val="25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zh-CN" altLang="en-US" sz="1100">
              <a:solidFill>
                <a:schemeClr val="tx1">
                  <a:lumMod val="75000"/>
                  <a:lumOff val="2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3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225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275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325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375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7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4250"/>
                            </p:stCondLst>
                            <p:childTnLst>
                              <p:par>
                                <p:cTn id="7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8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4750"/>
                            </p:stCondLst>
                            <p:childTnLst>
                              <p:par>
                                <p:cTn id="8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124075" y="1360504"/>
            <a:ext cx="8146723" cy="4136991"/>
          </a:xfrm>
          <a:prstGeom prst="rect">
            <a:avLst/>
          </a:prstGeom>
          <a:noFill/>
          <a:ln>
            <a:solidFill>
              <a:srgbClr val="7EC3A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05" tIns="45053" rIns="90105" bIns="45053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775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9" name="矩形: 圆角 18"/>
          <p:cNvSpPr/>
          <p:nvPr/>
        </p:nvSpPr>
        <p:spPr>
          <a:xfrm>
            <a:off x="9060769" y="3008114"/>
            <a:ext cx="429071" cy="429071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75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0" name="椭圆 4"/>
          <p:cNvSpPr/>
          <p:nvPr/>
        </p:nvSpPr>
        <p:spPr>
          <a:xfrm>
            <a:off x="9159320" y="3106667"/>
            <a:ext cx="231966" cy="231965"/>
          </a:xfrm>
          <a:custGeom>
            <a:avLst/>
            <a:gdLst>
              <a:gd name="connsiteX0" fmla="*/ 199497 w 331788"/>
              <a:gd name="connsiteY0" fmla="*/ 265112 h 331787"/>
              <a:gd name="connsiteX1" fmla="*/ 209798 w 331788"/>
              <a:gd name="connsiteY1" fmla="*/ 279217 h 331787"/>
              <a:gd name="connsiteX2" fmla="*/ 238126 w 331788"/>
              <a:gd name="connsiteY2" fmla="*/ 315118 h 331787"/>
              <a:gd name="connsiteX3" fmla="*/ 166018 w 331788"/>
              <a:gd name="connsiteY3" fmla="*/ 331787 h 331787"/>
              <a:gd name="connsiteX4" fmla="*/ 122238 w 331788"/>
              <a:gd name="connsiteY4" fmla="*/ 325376 h 331787"/>
              <a:gd name="connsiteX5" fmla="*/ 199497 w 331788"/>
              <a:gd name="connsiteY5" fmla="*/ 265112 h 331787"/>
              <a:gd name="connsiteX6" fmla="*/ 190500 w 331788"/>
              <a:gd name="connsiteY6" fmla="*/ 228600 h 331787"/>
              <a:gd name="connsiteX7" fmla="*/ 201490 w 331788"/>
              <a:gd name="connsiteY7" fmla="*/ 228600 h 331787"/>
              <a:gd name="connsiteX8" fmla="*/ 206375 w 331788"/>
              <a:gd name="connsiteY8" fmla="*/ 236394 h 331787"/>
              <a:gd name="connsiteX9" fmla="*/ 200269 w 331788"/>
              <a:gd name="connsiteY9" fmla="*/ 242888 h 331787"/>
              <a:gd name="connsiteX10" fmla="*/ 190500 w 331788"/>
              <a:gd name="connsiteY10" fmla="*/ 228600 h 331787"/>
              <a:gd name="connsiteX11" fmla="*/ 146452 w 331788"/>
              <a:gd name="connsiteY11" fmla="*/ 228600 h 331787"/>
              <a:gd name="connsiteX12" fmla="*/ 164590 w 331788"/>
              <a:gd name="connsiteY12" fmla="*/ 229897 h 331787"/>
              <a:gd name="connsiteX13" fmla="*/ 165885 w 331788"/>
              <a:gd name="connsiteY13" fmla="*/ 229897 h 331787"/>
              <a:gd name="connsiteX14" fmla="*/ 173659 w 331788"/>
              <a:gd name="connsiteY14" fmla="*/ 229897 h 331787"/>
              <a:gd name="connsiteX15" fmla="*/ 190501 w 331788"/>
              <a:gd name="connsiteY15" fmla="*/ 253240 h 331787"/>
              <a:gd name="connsiteX16" fmla="*/ 103699 w 331788"/>
              <a:gd name="connsiteY16" fmla="*/ 320675 h 331787"/>
              <a:gd name="connsiteX17" fmla="*/ 77788 w 331788"/>
              <a:gd name="connsiteY17" fmla="*/ 306410 h 331787"/>
              <a:gd name="connsiteX18" fmla="*/ 112768 w 331788"/>
              <a:gd name="connsiteY18" fmla="*/ 244162 h 331787"/>
              <a:gd name="connsiteX19" fmla="*/ 121837 w 331788"/>
              <a:gd name="connsiteY19" fmla="*/ 245459 h 331787"/>
              <a:gd name="connsiteX20" fmla="*/ 146452 w 331788"/>
              <a:gd name="connsiteY20" fmla="*/ 228600 h 331787"/>
              <a:gd name="connsiteX21" fmla="*/ 323851 w 331788"/>
              <a:gd name="connsiteY21" fmla="*/ 217487 h 331787"/>
              <a:gd name="connsiteX22" fmla="*/ 249631 w 331788"/>
              <a:gd name="connsiteY22" fmla="*/ 307975 h 331787"/>
              <a:gd name="connsiteX23" fmla="*/ 207963 w 331788"/>
              <a:gd name="connsiteY23" fmla="*/ 253682 h 331787"/>
              <a:gd name="connsiteX24" fmla="*/ 218380 w 331788"/>
              <a:gd name="connsiteY24" fmla="*/ 243341 h 331787"/>
              <a:gd name="connsiteX25" fmla="*/ 227495 w 331788"/>
              <a:gd name="connsiteY25" fmla="*/ 244634 h 331787"/>
              <a:gd name="connsiteX26" fmla="*/ 253537 w 331788"/>
              <a:gd name="connsiteY26" fmla="*/ 225243 h 331787"/>
              <a:gd name="connsiteX27" fmla="*/ 323851 w 331788"/>
              <a:gd name="connsiteY27" fmla="*/ 217487 h 331787"/>
              <a:gd name="connsiteX28" fmla="*/ 3175 w 331788"/>
              <a:gd name="connsiteY28" fmla="*/ 196850 h 331787"/>
              <a:gd name="connsiteX29" fmla="*/ 93642 w 331788"/>
              <a:gd name="connsiteY29" fmla="*/ 222902 h 331787"/>
              <a:gd name="connsiteX30" fmla="*/ 100013 w 331788"/>
              <a:gd name="connsiteY30" fmla="*/ 235927 h 331787"/>
              <a:gd name="connsiteX31" fmla="*/ 65610 w 331788"/>
              <a:gd name="connsiteY31" fmla="*/ 298450 h 331787"/>
              <a:gd name="connsiteX32" fmla="*/ 3175 w 331788"/>
              <a:gd name="connsiteY32" fmla="*/ 196850 h 331787"/>
              <a:gd name="connsiteX33" fmla="*/ 146517 w 331788"/>
              <a:gd name="connsiteY33" fmla="*/ 192087 h 331787"/>
              <a:gd name="connsiteX34" fmla="*/ 163513 w 331788"/>
              <a:gd name="connsiteY34" fmla="*/ 215900 h 331787"/>
              <a:gd name="connsiteX35" fmla="*/ 147825 w 331788"/>
              <a:gd name="connsiteY35" fmla="*/ 214577 h 331787"/>
              <a:gd name="connsiteX36" fmla="*/ 141288 w 331788"/>
              <a:gd name="connsiteY36" fmla="*/ 200025 h 331787"/>
              <a:gd name="connsiteX37" fmla="*/ 146517 w 331788"/>
              <a:gd name="connsiteY37" fmla="*/ 192087 h 331787"/>
              <a:gd name="connsiteX38" fmla="*/ 277877 w 331788"/>
              <a:gd name="connsiteY38" fmla="*/ 160337 h 331787"/>
              <a:gd name="connsiteX39" fmla="*/ 314326 w 331788"/>
              <a:gd name="connsiteY39" fmla="*/ 204624 h 331787"/>
              <a:gd name="connsiteX40" fmla="*/ 253143 w 331788"/>
              <a:gd name="connsiteY40" fmla="*/ 211137 h 331787"/>
              <a:gd name="connsiteX41" fmla="*/ 249238 w 331788"/>
              <a:gd name="connsiteY41" fmla="*/ 203322 h 331787"/>
              <a:gd name="connsiteX42" fmla="*/ 277877 w 331788"/>
              <a:gd name="connsiteY42" fmla="*/ 160337 h 331787"/>
              <a:gd name="connsiteX43" fmla="*/ 290513 w 331788"/>
              <a:gd name="connsiteY43" fmla="*/ 153987 h 331787"/>
              <a:gd name="connsiteX44" fmla="*/ 331788 w 331788"/>
              <a:gd name="connsiteY44" fmla="*/ 167061 h 331787"/>
              <a:gd name="connsiteX45" fmla="*/ 329125 w 331788"/>
              <a:gd name="connsiteY45" fmla="*/ 198437 h 331787"/>
              <a:gd name="connsiteX46" fmla="*/ 290513 w 331788"/>
              <a:gd name="connsiteY46" fmla="*/ 153987 h 331787"/>
              <a:gd name="connsiteX47" fmla="*/ 113341 w 331788"/>
              <a:gd name="connsiteY47" fmla="*/ 139700 h 331787"/>
              <a:gd name="connsiteX48" fmla="*/ 130085 w 331788"/>
              <a:gd name="connsiteY48" fmla="*/ 169324 h 331787"/>
              <a:gd name="connsiteX49" fmla="*/ 136525 w 331788"/>
              <a:gd name="connsiteY49" fmla="*/ 178340 h 331787"/>
              <a:gd name="connsiteX50" fmla="*/ 128797 w 331788"/>
              <a:gd name="connsiteY50" fmla="*/ 191219 h 331787"/>
              <a:gd name="connsiteX51" fmla="*/ 121069 w 331788"/>
              <a:gd name="connsiteY51" fmla="*/ 189932 h 331787"/>
              <a:gd name="connsiteX52" fmla="*/ 95310 w 331788"/>
              <a:gd name="connsiteY52" fmla="*/ 207963 h 331787"/>
              <a:gd name="connsiteX53" fmla="*/ 1288 w 331788"/>
              <a:gd name="connsiteY53" fmla="*/ 179628 h 331787"/>
              <a:gd name="connsiteX54" fmla="*/ 0 w 331788"/>
              <a:gd name="connsiteY54" fmla="*/ 165460 h 331787"/>
              <a:gd name="connsiteX55" fmla="*/ 1288 w 331788"/>
              <a:gd name="connsiteY55" fmla="*/ 151292 h 331787"/>
              <a:gd name="connsiteX56" fmla="*/ 113341 w 331788"/>
              <a:gd name="connsiteY56" fmla="*/ 139700 h 331787"/>
              <a:gd name="connsiteX57" fmla="*/ 186315 w 331788"/>
              <a:gd name="connsiteY57" fmla="*/ 138112 h 331787"/>
              <a:gd name="connsiteX58" fmla="*/ 268288 w 331788"/>
              <a:gd name="connsiteY58" fmla="*/ 149780 h 331787"/>
              <a:gd name="connsiteX59" fmla="*/ 238829 w 331788"/>
              <a:gd name="connsiteY59" fmla="*/ 193860 h 331787"/>
              <a:gd name="connsiteX60" fmla="*/ 227301 w 331788"/>
              <a:gd name="connsiteY60" fmla="*/ 191267 h 331787"/>
              <a:gd name="connsiteX61" fmla="*/ 200404 w 331788"/>
              <a:gd name="connsiteY61" fmla="*/ 214604 h 331787"/>
              <a:gd name="connsiteX62" fmla="*/ 179911 w 331788"/>
              <a:gd name="connsiteY62" fmla="*/ 215900 h 331787"/>
              <a:gd name="connsiteX63" fmla="*/ 155575 w 331788"/>
              <a:gd name="connsiteY63" fmla="*/ 179599 h 331787"/>
              <a:gd name="connsiteX64" fmla="*/ 173507 w 331788"/>
              <a:gd name="connsiteY64" fmla="*/ 154966 h 331787"/>
              <a:gd name="connsiteX65" fmla="*/ 186315 w 331788"/>
              <a:gd name="connsiteY65" fmla="*/ 138112 h 331787"/>
              <a:gd name="connsiteX66" fmla="*/ 168276 w 331788"/>
              <a:gd name="connsiteY66" fmla="*/ 138112 h 331787"/>
              <a:gd name="connsiteX67" fmla="*/ 161661 w 331788"/>
              <a:gd name="connsiteY67" fmla="*/ 145566 h 331787"/>
              <a:gd name="connsiteX68" fmla="*/ 145786 w 331788"/>
              <a:gd name="connsiteY68" fmla="*/ 166687 h 331787"/>
              <a:gd name="connsiteX69" fmla="*/ 141817 w 331788"/>
              <a:gd name="connsiteY69" fmla="*/ 161718 h 331787"/>
              <a:gd name="connsiteX70" fmla="*/ 128588 w 331788"/>
              <a:gd name="connsiteY70" fmla="*/ 139354 h 331787"/>
              <a:gd name="connsiteX71" fmla="*/ 168276 w 331788"/>
              <a:gd name="connsiteY71" fmla="*/ 138112 h 331787"/>
              <a:gd name="connsiteX72" fmla="*/ 220028 w 331788"/>
              <a:gd name="connsiteY72" fmla="*/ 103187 h 331787"/>
              <a:gd name="connsiteX73" fmla="*/ 232728 w 331788"/>
              <a:gd name="connsiteY73" fmla="*/ 105784 h 331787"/>
              <a:gd name="connsiteX74" fmla="*/ 237808 w 331788"/>
              <a:gd name="connsiteY74" fmla="*/ 105784 h 331787"/>
              <a:gd name="connsiteX75" fmla="*/ 246698 w 331788"/>
              <a:gd name="connsiteY75" fmla="*/ 118773 h 331787"/>
              <a:gd name="connsiteX76" fmla="*/ 255588 w 331788"/>
              <a:gd name="connsiteY76" fmla="*/ 131762 h 331787"/>
              <a:gd name="connsiteX77" fmla="*/ 198438 w 331788"/>
              <a:gd name="connsiteY77" fmla="*/ 125267 h 331787"/>
              <a:gd name="connsiteX78" fmla="*/ 220028 w 331788"/>
              <a:gd name="connsiteY78" fmla="*/ 103187 h 331787"/>
              <a:gd name="connsiteX79" fmla="*/ 317236 w 331788"/>
              <a:gd name="connsiteY79" fmla="*/ 98425 h 331787"/>
              <a:gd name="connsiteX80" fmla="*/ 331788 w 331788"/>
              <a:gd name="connsiteY80" fmla="*/ 152400 h 331787"/>
              <a:gd name="connsiteX81" fmla="*/ 292100 w 331788"/>
              <a:gd name="connsiteY81" fmla="*/ 140552 h 331787"/>
              <a:gd name="connsiteX82" fmla="*/ 317236 w 331788"/>
              <a:gd name="connsiteY82" fmla="*/ 98425 h 331787"/>
              <a:gd name="connsiteX83" fmla="*/ 286068 w 331788"/>
              <a:gd name="connsiteY83" fmla="*/ 52387 h 331787"/>
              <a:gd name="connsiteX84" fmla="*/ 309563 w 331788"/>
              <a:gd name="connsiteY84" fmla="*/ 84748 h 331787"/>
              <a:gd name="connsiteX85" fmla="*/ 278236 w 331788"/>
              <a:gd name="connsiteY85" fmla="*/ 136525 h 331787"/>
              <a:gd name="connsiteX86" fmla="*/ 276931 w 331788"/>
              <a:gd name="connsiteY86" fmla="*/ 136525 h 331787"/>
              <a:gd name="connsiteX87" fmla="*/ 258657 w 331788"/>
              <a:gd name="connsiteY87" fmla="*/ 110636 h 331787"/>
              <a:gd name="connsiteX88" fmla="*/ 250825 w 331788"/>
              <a:gd name="connsiteY88" fmla="*/ 98986 h 331787"/>
              <a:gd name="connsiteX89" fmla="*/ 259962 w 331788"/>
              <a:gd name="connsiteY89" fmla="*/ 78275 h 331787"/>
              <a:gd name="connsiteX90" fmla="*/ 258657 w 331788"/>
              <a:gd name="connsiteY90" fmla="*/ 70509 h 331787"/>
              <a:gd name="connsiteX91" fmla="*/ 286068 w 331788"/>
              <a:gd name="connsiteY91" fmla="*/ 52387 h 331787"/>
              <a:gd name="connsiteX92" fmla="*/ 73025 w 331788"/>
              <a:gd name="connsiteY92" fmla="*/ 28575 h 331787"/>
              <a:gd name="connsiteX93" fmla="*/ 107950 w 331788"/>
              <a:gd name="connsiteY93" fmla="*/ 126377 h 331787"/>
              <a:gd name="connsiteX94" fmla="*/ 3175 w 331788"/>
              <a:gd name="connsiteY94" fmla="*/ 138113 h 331787"/>
              <a:gd name="connsiteX95" fmla="*/ 73025 w 331788"/>
              <a:gd name="connsiteY95" fmla="*/ 28575 h 331787"/>
              <a:gd name="connsiteX96" fmla="*/ 203200 w 331788"/>
              <a:gd name="connsiteY96" fmla="*/ 4762 h 331787"/>
              <a:gd name="connsiteX97" fmla="*/ 274638 w 331788"/>
              <a:gd name="connsiteY97" fmla="*/ 41817 h 331787"/>
              <a:gd name="connsiteX98" fmla="*/ 251258 w 331788"/>
              <a:gd name="connsiteY98" fmla="*/ 57150 h 331787"/>
              <a:gd name="connsiteX99" fmla="*/ 233074 w 331788"/>
              <a:gd name="connsiteY99" fmla="*/ 50761 h 331787"/>
              <a:gd name="connsiteX100" fmla="*/ 225281 w 331788"/>
              <a:gd name="connsiteY100" fmla="*/ 52039 h 331787"/>
              <a:gd name="connsiteX101" fmla="*/ 203200 w 331788"/>
              <a:gd name="connsiteY101" fmla="*/ 4762 h 331787"/>
              <a:gd name="connsiteX102" fmla="*/ 165260 w 331788"/>
              <a:gd name="connsiteY102" fmla="*/ 0 h 331787"/>
              <a:gd name="connsiteX103" fmla="*/ 185786 w 331788"/>
              <a:gd name="connsiteY103" fmla="*/ 1290 h 331787"/>
              <a:gd name="connsiteX104" fmla="*/ 212725 w 331788"/>
              <a:gd name="connsiteY104" fmla="*/ 59333 h 331787"/>
              <a:gd name="connsiteX105" fmla="*/ 205028 w 331788"/>
              <a:gd name="connsiteY105" fmla="*/ 77390 h 331787"/>
              <a:gd name="connsiteX106" fmla="*/ 208876 w 331788"/>
              <a:gd name="connsiteY106" fmla="*/ 91579 h 331787"/>
              <a:gd name="connsiteX107" fmla="*/ 179371 w 331788"/>
              <a:gd name="connsiteY107" fmla="*/ 122535 h 331787"/>
              <a:gd name="connsiteX108" fmla="*/ 176806 w 331788"/>
              <a:gd name="connsiteY108" fmla="*/ 122535 h 331787"/>
              <a:gd name="connsiteX109" fmla="*/ 122927 w 331788"/>
              <a:gd name="connsiteY109" fmla="*/ 123825 h 331787"/>
              <a:gd name="connsiteX110" fmla="*/ 85725 w 331788"/>
              <a:gd name="connsiteY110" fmla="*/ 20637 h 331787"/>
              <a:gd name="connsiteX111" fmla="*/ 165260 w 331788"/>
              <a:gd name="connsiteY111" fmla="*/ 0 h 33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331788" h="331787">
                <a:moveTo>
                  <a:pt x="199497" y="265112"/>
                </a:moveTo>
                <a:cubicBezTo>
                  <a:pt x="203360" y="270241"/>
                  <a:pt x="205935" y="274088"/>
                  <a:pt x="209798" y="279217"/>
                </a:cubicBezTo>
                <a:cubicBezTo>
                  <a:pt x="222674" y="295885"/>
                  <a:pt x="231688" y="307425"/>
                  <a:pt x="238126" y="315118"/>
                </a:cubicBezTo>
                <a:cubicBezTo>
                  <a:pt x="216236" y="325376"/>
                  <a:pt x="191771" y="331787"/>
                  <a:pt x="166018" y="331787"/>
                </a:cubicBezTo>
                <a:cubicBezTo>
                  <a:pt x="150566" y="331787"/>
                  <a:pt x="136402" y="329223"/>
                  <a:pt x="122238" y="325376"/>
                </a:cubicBezTo>
                <a:cubicBezTo>
                  <a:pt x="141553" y="312554"/>
                  <a:pt x="169881" y="293321"/>
                  <a:pt x="199497" y="265112"/>
                </a:cubicBezTo>
                <a:close/>
                <a:moveTo>
                  <a:pt x="190500" y="228600"/>
                </a:moveTo>
                <a:cubicBezTo>
                  <a:pt x="194163" y="228600"/>
                  <a:pt x="197827" y="228600"/>
                  <a:pt x="201490" y="228600"/>
                </a:cubicBezTo>
                <a:cubicBezTo>
                  <a:pt x="202712" y="231198"/>
                  <a:pt x="203933" y="233796"/>
                  <a:pt x="206375" y="236394"/>
                </a:cubicBezTo>
                <a:cubicBezTo>
                  <a:pt x="203933" y="237693"/>
                  <a:pt x="201490" y="240290"/>
                  <a:pt x="200269" y="242888"/>
                </a:cubicBezTo>
                <a:cubicBezTo>
                  <a:pt x="196606" y="237693"/>
                  <a:pt x="194163" y="233796"/>
                  <a:pt x="190500" y="228600"/>
                </a:cubicBezTo>
                <a:close/>
                <a:moveTo>
                  <a:pt x="146452" y="228600"/>
                </a:moveTo>
                <a:cubicBezTo>
                  <a:pt x="152930" y="228600"/>
                  <a:pt x="159408" y="229897"/>
                  <a:pt x="164590" y="229897"/>
                </a:cubicBezTo>
                <a:cubicBezTo>
                  <a:pt x="164590" y="229897"/>
                  <a:pt x="164590" y="229897"/>
                  <a:pt x="165885" y="229897"/>
                </a:cubicBezTo>
                <a:cubicBezTo>
                  <a:pt x="168477" y="229897"/>
                  <a:pt x="171068" y="229897"/>
                  <a:pt x="173659" y="229897"/>
                </a:cubicBezTo>
                <a:cubicBezTo>
                  <a:pt x="178841" y="237678"/>
                  <a:pt x="185319" y="245459"/>
                  <a:pt x="190501" y="253240"/>
                </a:cubicBezTo>
                <a:cubicBezTo>
                  <a:pt x="156817" y="286958"/>
                  <a:pt x="123132" y="309004"/>
                  <a:pt x="103699" y="320675"/>
                </a:cubicBezTo>
                <a:cubicBezTo>
                  <a:pt x="94630" y="316785"/>
                  <a:pt x="85561" y="311597"/>
                  <a:pt x="77788" y="306410"/>
                </a:cubicBezTo>
                <a:cubicBezTo>
                  <a:pt x="84266" y="293442"/>
                  <a:pt x="97221" y="271396"/>
                  <a:pt x="112768" y="244162"/>
                </a:cubicBezTo>
                <a:cubicBezTo>
                  <a:pt x="115359" y="245459"/>
                  <a:pt x="117950" y="245459"/>
                  <a:pt x="121837" y="245459"/>
                </a:cubicBezTo>
                <a:cubicBezTo>
                  <a:pt x="132201" y="245459"/>
                  <a:pt x="142566" y="238975"/>
                  <a:pt x="146452" y="228600"/>
                </a:cubicBezTo>
                <a:close/>
                <a:moveTo>
                  <a:pt x="323851" y="217487"/>
                </a:moveTo>
                <a:cubicBezTo>
                  <a:pt x="310830" y="256268"/>
                  <a:pt x="284788" y="287292"/>
                  <a:pt x="249631" y="307975"/>
                </a:cubicBezTo>
                <a:cubicBezTo>
                  <a:pt x="240516" y="295048"/>
                  <a:pt x="224890" y="275658"/>
                  <a:pt x="207963" y="253682"/>
                </a:cubicBezTo>
                <a:cubicBezTo>
                  <a:pt x="211869" y="249804"/>
                  <a:pt x="214474" y="247219"/>
                  <a:pt x="218380" y="243341"/>
                </a:cubicBezTo>
                <a:cubicBezTo>
                  <a:pt x="220984" y="244634"/>
                  <a:pt x="223588" y="244634"/>
                  <a:pt x="227495" y="244634"/>
                </a:cubicBezTo>
                <a:cubicBezTo>
                  <a:pt x="239214" y="244634"/>
                  <a:pt x="250933" y="236878"/>
                  <a:pt x="253537" y="225243"/>
                </a:cubicBezTo>
                <a:cubicBezTo>
                  <a:pt x="280881" y="222658"/>
                  <a:pt x="304319" y="220073"/>
                  <a:pt x="323851" y="217487"/>
                </a:cubicBezTo>
                <a:close/>
                <a:moveTo>
                  <a:pt x="3175" y="196850"/>
                </a:moveTo>
                <a:cubicBezTo>
                  <a:pt x="23562" y="204666"/>
                  <a:pt x="55417" y="215086"/>
                  <a:pt x="93642" y="222902"/>
                </a:cubicBezTo>
                <a:cubicBezTo>
                  <a:pt x="94916" y="228112"/>
                  <a:pt x="96190" y="232019"/>
                  <a:pt x="100013" y="235927"/>
                </a:cubicBezTo>
                <a:cubicBezTo>
                  <a:pt x="84723" y="261978"/>
                  <a:pt x="71981" y="284122"/>
                  <a:pt x="65610" y="298450"/>
                </a:cubicBezTo>
                <a:cubicBezTo>
                  <a:pt x="33755" y="273702"/>
                  <a:pt x="10820" y="237230"/>
                  <a:pt x="3175" y="196850"/>
                </a:cubicBezTo>
                <a:close/>
                <a:moveTo>
                  <a:pt x="146517" y="192087"/>
                </a:moveTo>
                <a:cubicBezTo>
                  <a:pt x="151747" y="200025"/>
                  <a:pt x="156976" y="207963"/>
                  <a:pt x="163513" y="215900"/>
                </a:cubicBezTo>
                <a:cubicBezTo>
                  <a:pt x="158284" y="215900"/>
                  <a:pt x="153054" y="214577"/>
                  <a:pt x="147825" y="214577"/>
                </a:cubicBezTo>
                <a:cubicBezTo>
                  <a:pt x="147825" y="209286"/>
                  <a:pt x="145210" y="203994"/>
                  <a:pt x="141288" y="200025"/>
                </a:cubicBezTo>
                <a:cubicBezTo>
                  <a:pt x="142595" y="197379"/>
                  <a:pt x="145210" y="194733"/>
                  <a:pt x="146517" y="192087"/>
                </a:cubicBezTo>
                <a:close/>
                <a:moveTo>
                  <a:pt x="277877" y="160337"/>
                </a:moveTo>
                <a:cubicBezTo>
                  <a:pt x="290894" y="175968"/>
                  <a:pt x="302610" y="190296"/>
                  <a:pt x="314326" y="204624"/>
                </a:cubicBezTo>
                <a:cubicBezTo>
                  <a:pt x="297403" y="205927"/>
                  <a:pt x="276575" y="208532"/>
                  <a:pt x="253143" y="211137"/>
                </a:cubicBezTo>
                <a:cubicBezTo>
                  <a:pt x="251842" y="207230"/>
                  <a:pt x="251842" y="204624"/>
                  <a:pt x="249238" y="203322"/>
                </a:cubicBezTo>
                <a:cubicBezTo>
                  <a:pt x="259652" y="188994"/>
                  <a:pt x="270066" y="174665"/>
                  <a:pt x="277877" y="160337"/>
                </a:cubicBezTo>
                <a:close/>
                <a:moveTo>
                  <a:pt x="290513" y="153987"/>
                </a:moveTo>
                <a:cubicBezTo>
                  <a:pt x="306490" y="159216"/>
                  <a:pt x="321136" y="163139"/>
                  <a:pt x="331788" y="167061"/>
                </a:cubicBezTo>
                <a:cubicBezTo>
                  <a:pt x="331788" y="178827"/>
                  <a:pt x="330457" y="187978"/>
                  <a:pt x="329125" y="198437"/>
                </a:cubicBezTo>
                <a:cubicBezTo>
                  <a:pt x="317142" y="185364"/>
                  <a:pt x="303828" y="170983"/>
                  <a:pt x="290513" y="153987"/>
                </a:cubicBezTo>
                <a:close/>
                <a:moveTo>
                  <a:pt x="113341" y="139700"/>
                </a:moveTo>
                <a:cubicBezTo>
                  <a:pt x="118493" y="150004"/>
                  <a:pt x="124933" y="160307"/>
                  <a:pt x="130085" y="169324"/>
                </a:cubicBezTo>
                <a:cubicBezTo>
                  <a:pt x="132661" y="171900"/>
                  <a:pt x="135237" y="175764"/>
                  <a:pt x="136525" y="178340"/>
                </a:cubicBezTo>
                <a:cubicBezTo>
                  <a:pt x="133949" y="183492"/>
                  <a:pt x="131373" y="187356"/>
                  <a:pt x="128797" y="191219"/>
                </a:cubicBezTo>
                <a:cubicBezTo>
                  <a:pt x="126221" y="189932"/>
                  <a:pt x="123645" y="189932"/>
                  <a:pt x="121069" y="189932"/>
                </a:cubicBezTo>
                <a:cubicBezTo>
                  <a:pt x="109478" y="189932"/>
                  <a:pt x="99174" y="197659"/>
                  <a:pt x="95310" y="207963"/>
                </a:cubicBezTo>
                <a:cubicBezTo>
                  <a:pt x="52807" y="200235"/>
                  <a:pt x="19320" y="187356"/>
                  <a:pt x="1288" y="179628"/>
                </a:cubicBezTo>
                <a:cubicBezTo>
                  <a:pt x="0" y="174476"/>
                  <a:pt x="0" y="170612"/>
                  <a:pt x="0" y="165460"/>
                </a:cubicBezTo>
                <a:cubicBezTo>
                  <a:pt x="0" y="160307"/>
                  <a:pt x="0" y="156444"/>
                  <a:pt x="1288" y="151292"/>
                </a:cubicBezTo>
                <a:cubicBezTo>
                  <a:pt x="23183" y="147428"/>
                  <a:pt x="64399" y="142276"/>
                  <a:pt x="113341" y="139700"/>
                </a:cubicBezTo>
                <a:close/>
                <a:moveTo>
                  <a:pt x="186315" y="138112"/>
                </a:moveTo>
                <a:cubicBezTo>
                  <a:pt x="215774" y="139408"/>
                  <a:pt x="243952" y="143298"/>
                  <a:pt x="268288" y="149780"/>
                </a:cubicBezTo>
                <a:cubicBezTo>
                  <a:pt x="259322" y="164042"/>
                  <a:pt x="249076" y="179599"/>
                  <a:pt x="238829" y="193860"/>
                </a:cubicBezTo>
                <a:cubicBezTo>
                  <a:pt x="234986" y="192564"/>
                  <a:pt x="231144" y="191267"/>
                  <a:pt x="227301" y="191267"/>
                </a:cubicBezTo>
                <a:cubicBezTo>
                  <a:pt x="213212" y="191267"/>
                  <a:pt x="201685" y="201639"/>
                  <a:pt x="200404" y="214604"/>
                </a:cubicBezTo>
                <a:cubicBezTo>
                  <a:pt x="194000" y="214604"/>
                  <a:pt x="186315" y="214604"/>
                  <a:pt x="179911" y="215900"/>
                </a:cubicBezTo>
                <a:cubicBezTo>
                  <a:pt x="170945" y="202936"/>
                  <a:pt x="163260" y="191267"/>
                  <a:pt x="155575" y="179599"/>
                </a:cubicBezTo>
                <a:cubicBezTo>
                  <a:pt x="160698" y="171820"/>
                  <a:pt x="167102" y="162745"/>
                  <a:pt x="173507" y="154966"/>
                </a:cubicBezTo>
                <a:cubicBezTo>
                  <a:pt x="177349" y="148483"/>
                  <a:pt x="182472" y="143298"/>
                  <a:pt x="186315" y="138112"/>
                </a:cubicBezTo>
                <a:close/>
                <a:moveTo>
                  <a:pt x="168276" y="138112"/>
                </a:moveTo>
                <a:cubicBezTo>
                  <a:pt x="165630" y="140597"/>
                  <a:pt x="164307" y="143081"/>
                  <a:pt x="161661" y="145566"/>
                </a:cubicBezTo>
                <a:cubicBezTo>
                  <a:pt x="156370" y="153020"/>
                  <a:pt x="151078" y="159232"/>
                  <a:pt x="145786" y="166687"/>
                </a:cubicBezTo>
                <a:cubicBezTo>
                  <a:pt x="144463" y="165445"/>
                  <a:pt x="143140" y="162960"/>
                  <a:pt x="141817" y="161718"/>
                </a:cubicBezTo>
                <a:cubicBezTo>
                  <a:pt x="137849" y="154263"/>
                  <a:pt x="132557" y="146808"/>
                  <a:pt x="128588" y="139354"/>
                </a:cubicBezTo>
                <a:cubicBezTo>
                  <a:pt x="141817" y="139354"/>
                  <a:pt x="155047" y="138112"/>
                  <a:pt x="168276" y="138112"/>
                </a:cubicBezTo>
                <a:close/>
                <a:moveTo>
                  <a:pt x="220028" y="103187"/>
                </a:moveTo>
                <a:cubicBezTo>
                  <a:pt x="223838" y="104486"/>
                  <a:pt x="227648" y="105784"/>
                  <a:pt x="232728" y="105784"/>
                </a:cubicBezTo>
                <a:cubicBezTo>
                  <a:pt x="233998" y="105784"/>
                  <a:pt x="236538" y="105784"/>
                  <a:pt x="237808" y="105784"/>
                </a:cubicBezTo>
                <a:cubicBezTo>
                  <a:pt x="241618" y="109681"/>
                  <a:pt x="244158" y="114877"/>
                  <a:pt x="246698" y="118773"/>
                </a:cubicBezTo>
                <a:cubicBezTo>
                  <a:pt x="249238" y="122670"/>
                  <a:pt x="253048" y="127865"/>
                  <a:pt x="255588" y="131762"/>
                </a:cubicBezTo>
                <a:cubicBezTo>
                  <a:pt x="237808" y="129164"/>
                  <a:pt x="218758" y="126566"/>
                  <a:pt x="198438" y="125267"/>
                </a:cubicBezTo>
                <a:cubicBezTo>
                  <a:pt x="206058" y="117474"/>
                  <a:pt x="213678" y="109681"/>
                  <a:pt x="220028" y="103187"/>
                </a:cubicBezTo>
                <a:close/>
                <a:moveTo>
                  <a:pt x="317236" y="98425"/>
                </a:moveTo>
                <a:cubicBezTo>
                  <a:pt x="325173" y="115539"/>
                  <a:pt x="329142" y="133969"/>
                  <a:pt x="331788" y="152400"/>
                </a:cubicBezTo>
                <a:cubicBezTo>
                  <a:pt x="319882" y="148450"/>
                  <a:pt x="306652" y="144501"/>
                  <a:pt x="292100" y="140552"/>
                </a:cubicBezTo>
                <a:cubicBezTo>
                  <a:pt x="301361" y="124754"/>
                  <a:pt x="310621" y="111589"/>
                  <a:pt x="317236" y="98425"/>
                </a:cubicBezTo>
                <a:close/>
                <a:moveTo>
                  <a:pt x="286068" y="52387"/>
                </a:moveTo>
                <a:cubicBezTo>
                  <a:pt x="295205" y="61448"/>
                  <a:pt x="303037" y="71803"/>
                  <a:pt x="309563" y="84748"/>
                </a:cubicBezTo>
                <a:cubicBezTo>
                  <a:pt x="301731" y="98986"/>
                  <a:pt x="289984" y="117108"/>
                  <a:pt x="278236" y="136525"/>
                </a:cubicBezTo>
                <a:cubicBezTo>
                  <a:pt x="278236" y="136525"/>
                  <a:pt x="276931" y="136525"/>
                  <a:pt x="276931" y="136525"/>
                </a:cubicBezTo>
                <a:cubicBezTo>
                  <a:pt x="270404" y="127464"/>
                  <a:pt x="265183" y="119697"/>
                  <a:pt x="258657" y="110636"/>
                </a:cubicBezTo>
                <a:cubicBezTo>
                  <a:pt x="256046" y="106753"/>
                  <a:pt x="253436" y="102870"/>
                  <a:pt x="250825" y="98986"/>
                </a:cubicBezTo>
                <a:cubicBezTo>
                  <a:pt x="256046" y="93809"/>
                  <a:pt x="259962" y="86042"/>
                  <a:pt x="259962" y="78275"/>
                </a:cubicBezTo>
                <a:cubicBezTo>
                  <a:pt x="259962" y="75687"/>
                  <a:pt x="259962" y="73098"/>
                  <a:pt x="258657" y="70509"/>
                </a:cubicBezTo>
                <a:cubicBezTo>
                  <a:pt x="269099" y="62742"/>
                  <a:pt x="278236" y="57564"/>
                  <a:pt x="286068" y="52387"/>
                </a:cubicBezTo>
                <a:close/>
                <a:moveTo>
                  <a:pt x="73025" y="28575"/>
                </a:moveTo>
                <a:cubicBezTo>
                  <a:pt x="79493" y="54655"/>
                  <a:pt x="92428" y="92472"/>
                  <a:pt x="107950" y="126377"/>
                </a:cubicBezTo>
                <a:cubicBezTo>
                  <a:pt x="63970" y="128985"/>
                  <a:pt x="25165" y="134201"/>
                  <a:pt x="3175" y="138113"/>
                </a:cubicBezTo>
                <a:cubicBezTo>
                  <a:pt x="10936" y="92472"/>
                  <a:pt x="36806" y="53351"/>
                  <a:pt x="73025" y="28575"/>
                </a:cubicBezTo>
                <a:close/>
                <a:moveTo>
                  <a:pt x="203200" y="4762"/>
                </a:moveTo>
                <a:cubicBezTo>
                  <a:pt x="230476" y="11151"/>
                  <a:pt x="255155" y="23928"/>
                  <a:pt x="274638" y="41817"/>
                </a:cubicBezTo>
                <a:cubicBezTo>
                  <a:pt x="268144" y="45650"/>
                  <a:pt x="260350" y="52039"/>
                  <a:pt x="251258" y="57150"/>
                </a:cubicBezTo>
                <a:cubicBezTo>
                  <a:pt x="246063" y="53316"/>
                  <a:pt x="239568" y="50761"/>
                  <a:pt x="233074" y="50761"/>
                </a:cubicBezTo>
                <a:cubicBezTo>
                  <a:pt x="230476" y="50761"/>
                  <a:pt x="227879" y="50761"/>
                  <a:pt x="225281" y="52039"/>
                </a:cubicBezTo>
                <a:cubicBezTo>
                  <a:pt x="216189" y="34150"/>
                  <a:pt x="208395" y="17539"/>
                  <a:pt x="203200" y="4762"/>
                </a:cubicBezTo>
                <a:close/>
                <a:moveTo>
                  <a:pt x="165260" y="0"/>
                </a:moveTo>
                <a:cubicBezTo>
                  <a:pt x="172957" y="0"/>
                  <a:pt x="179371" y="0"/>
                  <a:pt x="185786" y="1290"/>
                </a:cubicBezTo>
                <a:cubicBezTo>
                  <a:pt x="192200" y="15478"/>
                  <a:pt x="199897" y="36115"/>
                  <a:pt x="212725" y="59333"/>
                </a:cubicBezTo>
                <a:cubicBezTo>
                  <a:pt x="207594" y="63202"/>
                  <a:pt x="205028" y="69651"/>
                  <a:pt x="205028" y="77390"/>
                </a:cubicBezTo>
                <a:cubicBezTo>
                  <a:pt x="205028" y="82550"/>
                  <a:pt x="206311" y="87709"/>
                  <a:pt x="208876" y="91579"/>
                </a:cubicBezTo>
                <a:cubicBezTo>
                  <a:pt x="198614" y="100608"/>
                  <a:pt x="188351" y="110926"/>
                  <a:pt x="179371" y="122535"/>
                </a:cubicBezTo>
                <a:cubicBezTo>
                  <a:pt x="178089" y="122535"/>
                  <a:pt x="178089" y="122535"/>
                  <a:pt x="176806" y="122535"/>
                </a:cubicBezTo>
                <a:cubicBezTo>
                  <a:pt x="158846" y="122535"/>
                  <a:pt x="139604" y="123825"/>
                  <a:pt x="122927" y="123825"/>
                </a:cubicBezTo>
                <a:cubicBezTo>
                  <a:pt x="104967" y="87709"/>
                  <a:pt x="92139" y="45144"/>
                  <a:pt x="85725" y="20637"/>
                </a:cubicBezTo>
                <a:cubicBezTo>
                  <a:pt x="108816" y="7739"/>
                  <a:pt x="135755" y="0"/>
                  <a:pt x="16526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0105" tIns="45053" rIns="90105" bIns="45053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75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1" name="矩形: 圆角 20"/>
          <p:cNvSpPr/>
          <p:nvPr/>
        </p:nvSpPr>
        <p:spPr>
          <a:xfrm>
            <a:off x="9044434" y="3867294"/>
            <a:ext cx="429071" cy="429071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75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2" name="椭圆 8"/>
          <p:cNvSpPr/>
          <p:nvPr/>
        </p:nvSpPr>
        <p:spPr>
          <a:xfrm>
            <a:off x="9142986" y="3965846"/>
            <a:ext cx="231966" cy="231966"/>
          </a:xfrm>
          <a:custGeom>
            <a:avLst/>
            <a:gdLst>
              <a:gd name="connsiteX0" fmla="*/ 157638 w 338138"/>
              <a:gd name="connsiteY0" fmla="*/ 144463 h 338138"/>
              <a:gd name="connsiteX1" fmla="*/ 165544 w 338138"/>
              <a:gd name="connsiteY1" fmla="*/ 148443 h 338138"/>
              <a:gd name="connsiteX2" fmla="*/ 249865 w 338138"/>
              <a:gd name="connsiteY2" fmla="*/ 233341 h 338138"/>
              <a:gd name="connsiteX3" fmla="*/ 280167 w 338138"/>
              <a:gd name="connsiteY3" fmla="*/ 232015 h 338138"/>
              <a:gd name="connsiteX4" fmla="*/ 286755 w 338138"/>
              <a:gd name="connsiteY4" fmla="*/ 234668 h 338138"/>
              <a:gd name="connsiteX5" fmla="*/ 335503 w 338138"/>
              <a:gd name="connsiteY5" fmla="*/ 283750 h 338138"/>
              <a:gd name="connsiteX6" fmla="*/ 338138 w 338138"/>
              <a:gd name="connsiteY6" fmla="*/ 293036 h 338138"/>
              <a:gd name="connsiteX7" fmla="*/ 330233 w 338138"/>
              <a:gd name="connsiteY7" fmla="*/ 298342 h 338138"/>
              <a:gd name="connsiteX8" fmla="*/ 311788 w 338138"/>
              <a:gd name="connsiteY8" fmla="*/ 303648 h 338138"/>
              <a:gd name="connsiteX9" fmla="*/ 303883 w 338138"/>
              <a:gd name="connsiteY9" fmla="*/ 310281 h 338138"/>
              <a:gd name="connsiteX10" fmla="*/ 299930 w 338138"/>
              <a:gd name="connsiteY10" fmla="*/ 331505 h 338138"/>
              <a:gd name="connsiteX11" fmla="*/ 293343 w 338138"/>
              <a:gd name="connsiteY11" fmla="*/ 338138 h 338138"/>
              <a:gd name="connsiteX12" fmla="*/ 290708 w 338138"/>
              <a:gd name="connsiteY12" fmla="*/ 338138 h 338138"/>
              <a:gd name="connsiteX13" fmla="*/ 284120 w 338138"/>
              <a:gd name="connsiteY13" fmla="*/ 335485 h 338138"/>
              <a:gd name="connsiteX14" fmla="*/ 235372 w 338138"/>
              <a:gd name="connsiteY14" fmla="*/ 286403 h 338138"/>
              <a:gd name="connsiteX15" fmla="*/ 232737 w 338138"/>
              <a:gd name="connsiteY15" fmla="*/ 279770 h 338138"/>
              <a:gd name="connsiteX16" fmla="*/ 234054 w 338138"/>
              <a:gd name="connsiteY16" fmla="*/ 249260 h 338138"/>
              <a:gd name="connsiteX17" fmla="*/ 149733 w 338138"/>
              <a:gd name="connsiteY17" fmla="*/ 164361 h 338138"/>
              <a:gd name="connsiteX18" fmla="*/ 149733 w 338138"/>
              <a:gd name="connsiteY18" fmla="*/ 148443 h 338138"/>
              <a:gd name="connsiteX19" fmla="*/ 157638 w 338138"/>
              <a:gd name="connsiteY19" fmla="*/ 144463 h 338138"/>
              <a:gd name="connsiteX20" fmla="*/ 145922 w 338138"/>
              <a:gd name="connsiteY20" fmla="*/ 120650 h 338138"/>
              <a:gd name="connsiteX21" fmla="*/ 169863 w 338138"/>
              <a:gd name="connsiteY21" fmla="*/ 137383 h 338138"/>
              <a:gd name="connsiteX22" fmla="*/ 157893 w 338138"/>
              <a:gd name="connsiteY22" fmla="*/ 133522 h 338138"/>
              <a:gd name="connsiteX23" fmla="*/ 141931 w 338138"/>
              <a:gd name="connsiteY23" fmla="*/ 141245 h 338138"/>
              <a:gd name="connsiteX24" fmla="*/ 137941 w 338138"/>
              <a:gd name="connsiteY24" fmla="*/ 168275 h 338138"/>
              <a:gd name="connsiteX25" fmla="*/ 120650 w 338138"/>
              <a:gd name="connsiteY25" fmla="*/ 145106 h 338138"/>
              <a:gd name="connsiteX26" fmla="*/ 145922 w 338138"/>
              <a:gd name="connsiteY26" fmla="*/ 120650 h 338138"/>
              <a:gd name="connsiteX27" fmla="*/ 146051 w 338138"/>
              <a:gd name="connsiteY27" fmla="*/ 60325 h 338138"/>
              <a:gd name="connsiteX28" fmla="*/ 230188 w 338138"/>
              <a:gd name="connsiteY28" fmla="*/ 145257 h 338138"/>
              <a:gd name="connsiteX29" fmla="*/ 219671 w 338138"/>
              <a:gd name="connsiteY29" fmla="*/ 186395 h 338138"/>
              <a:gd name="connsiteX30" fmla="*/ 193378 w 338138"/>
              <a:gd name="connsiteY30" fmla="*/ 161181 h 338138"/>
              <a:gd name="connsiteX31" fmla="*/ 196007 w 338138"/>
              <a:gd name="connsiteY31" fmla="*/ 145257 h 338138"/>
              <a:gd name="connsiteX32" fmla="*/ 146051 w 338138"/>
              <a:gd name="connsiteY32" fmla="*/ 94828 h 338138"/>
              <a:gd name="connsiteX33" fmla="*/ 96094 w 338138"/>
              <a:gd name="connsiteY33" fmla="*/ 145257 h 338138"/>
              <a:gd name="connsiteX34" fmla="*/ 146051 w 338138"/>
              <a:gd name="connsiteY34" fmla="*/ 195685 h 338138"/>
              <a:gd name="connsiteX35" fmla="*/ 161827 w 338138"/>
              <a:gd name="connsiteY35" fmla="*/ 193031 h 338138"/>
              <a:gd name="connsiteX36" fmla="*/ 188119 w 338138"/>
              <a:gd name="connsiteY36" fmla="*/ 219572 h 338138"/>
              <a:gd name="connsiteX37" fmla="*/ 146051 w 338138"/>
              <a:gd name="connsiteY37" fmla="*/ 230188 h 338138"/>
              <a:gd name="connsiteX38" fmla="*/ 61913 w 338138"/>
              <a:gd name="connsiteY38" fmla="*/ 145257 h 338138"/>
              <a:gd name="connsiteX39" fmla="*/ 146051 w 338138"/>
              <a:gd name="connsiteY39" fmla="*/ 60325 h 338138"/>
              <a:gd name="connsiteX40" fmla="*/ 145257 w 338138"/>
              <a:gd name="connsiteY40" fmla="*/ 0 h 338138"/>
              <a:gd name="connsiteX41" fmla="*/ 290513 w 338138"/>
              <a:gd name="connsiteY41" fmla="*/ 145257 h 338138"/>
              <a:gd name="connsiteX42" fmla="*/ 269385 w 338138"/>
              <a:gd name="connsiteY42" fmla="*/ 221846 h 338138"/>
              <a:gd name="connsiteX43" fmla="*/ 254859 w 338138"/>
              <a:gd name="connsiteY43" fmla="*/ 221846 h 338138"/>
              <a:gd name="connsiteX44" fmla="*/ 239013 w 338138"/>
              <a:gd name="connsiteY44" fmla="*/ 206000 h 338138"/>
              <a:gd name="connsiteX45" fmla="*/ 256180 w 338138"/>
              <a:gd name="connsiteY45" fmla="*/ 145257 h 338138"/>
              <a:gd name="connsiteX46" fmla="*/ 145257 w 338138"/>
              <a:gd name="connsiteY46" fmla="*/ 34333 h 338138"/>
              <a:gd name="connsiteX47" fmla="*/ 34333 w 338138"/>
              <a:gd name="connsiteY47" fmla="*/ 145257 h 338138"/>
              <a:gd name="connsiteX48" fmla="*/ 145257 w 338138"/>
              <a:gd name="connsiteY48" fmla="*/ 256180 h 338138"/>
              <a:gd name="connsiteX49" fmla="*/ 206000 w 338138"/>
              <a:gd name="connsiteY49" fmla="*/ 239013 h 338138"/>
              <a:gd name="connsiteX50" fmla="*/ 221847 w 338138"/>
              <a:gd name="connsiteY50" fmla="*/ 254859 h 338138"/>
              <a:gd name="connsiteX51" fmla="*/ 221847 w 338138"/>
              <a:gd name="connsiteY51" fmla="*/ 269385 h 338138"/>
              <a:gd name="connsiteX52" fmla="*/ 145257 w 338138"/>
              <a:gd name="connsiteY52" fmla="*/ 290513 h 338138"/>
              <a:gd name="connsiteX53" fmla="*/ 0 w 338138"/>
              <a:gd name="connsiteY53" fmla="*/ 145257 h 338138"/>
              <a:gd name="connsiteX54" fmla="*/ 145257 w 338138"/>
              <a:gd name="connsiteY54" fmla="*/ 0 h 33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38138" h="338138">
                <a:moveTo>
                  <a:pt x="157638" y="144463"/>
                </a:moveTo>
                <a:cubicBezTo>
                  <a:pt x="160273" y="144463"/>
                  <a:pt x="162908" y="145790"/>
                  <a:pt x="165544" y="148443"/>
                </a:cubicBezTo>
                <a:cubicBezTo>
                  <a:pt x="165544" y="148443"/>
                  <a:pt x="165544" y="148443"/>
                  <a:pt x="249865" y="233341"/>
                </a:cubicBezTo>
                <a:cubicBezTo>
                  <a:pt x="249865" y="233341"/>
                  <a:pt x="249865" y="233341"/>
                  <a:pt x="280167" y="232015"/>
                </a:cubicBezTo>
                <a:cubicBezTo>
                  <a:pt x="282803" y="232015"/>
                  <a:pt x="285438" y="233341"/>
                  <a:pt x="286755" y="234668"/>
                </a:cubicBezTo>
                <a:cubicBezTo>
                  <a:pt x="286755" y="234668"/>
                  <a:pt x="286755" y="234668"/>
                  <a:pt x="335503" y="283750"/>
                </a:cubicBezTo>
                <a:cubicBezTo>
                  <a:pt x="338138" y="286403"/>
                  <a:pt x="338138" y="289056"/>
                  <a:pt x="338138" y="293036"/>
                </a:cubicBezTo>
                <a:cubicBezTo>
                  <a:pt x="336821" y="295689"/>
                  <a:pt x="334186" y="298342"/>
                  <a:pt x="330233" y="298342"/>
                </a:cubicBezTo>
                <a:cubicBezTo>
                  <a:pt x="330233" y="298342"/>
                  <a:pt x="330233" y="298342"/>
                  <a:pt x="311788" y="303648"/>
                </a:cubicBezTo>
                <a:cubicBezTo>
                  <a:pt x="307835" y="303648"/>
                  <a:pt x="305200" y="306301"/>
                  <a:pt x="303883" y="310281"/>
                </a:cubicBezTo>
                <a:cubicBezTo>
                  <a:pt x="303883" y="310281"/>
                  <a:pt x="303883" y="310281"/>
                  <a:pt x="299930" y="331505"/>
                </a:cubicBezTo>
                <a:cubicBezTo>
                  <a:pt x="298613" y="334158"/>
                  <a:pt x="295978" y="336812"/>
                  <a:pt x="293343" y="338138"/>
                </a:cubicBezTo>
                <a:cubicBezTo>
                  <a:pt x="292025" y="338138"/>
                  <a:pt x="292025" y="338138"/>
                  <a:pt x="290708" y="338138"/>
                </a:cubicBezTo>
                <a:cubicBezTo>
                  <a:pt x="288073" y="338138"/>
                  <a:pt x="285438" y="336812"/>
                  <a:pt x="284120" y="335485"/>
                </a:cubicBezTo>
                <a:cubicBezTo>
                  <a:pt x="284120" y="335485"/>
                  <a:pt x="284120" y="335485"/>
                  <a:pt x="235372" y="286403"/>
                </a:cubicBezTo>
                <a:cubicBezTo>
                  <a:pt x="232737" y="283750"/>
                  <a:pt x="232737" y="281097"/>
                  <a:pt x="232737" y="279770"/>
                </a:cubicBezTo>
                <a:cubicBezTo>
                  <a:pt x="232737" y="279770"/>
                  <a:pt x="232737" y="279770"/>
                  <a:pt x="234054" y="249260"/>
                </a:cubicBezTo>
                <a:cubicBezTo>
                  <a:pt x="234054" y="249260"/>
                  <a:pt x="234054" y="249260"/>
                  <a:pt x="149733" y="164361"/>
                </a:cubicBezTo>
                <a:cubicBezTo>
                  <a:pt x="144463" y="159055"/>
                  <a:pt x="144463" y="152422"/>
                  <a:pt x="149733" y="148443"/>
                </a:cubicBezTo>
                <a:cubicBezTo>
                  <a:pt x="151051" y="145790"/>
                  <a:pt x="155003" y="144463"/>
                  <a:pt x="157638" y="144463"/>
                </a:cubicBezTo>
                <a:close/>
                <a:moveTo>
                  <a:pt x="145922" y="120650"/>
                </a:moveTo>
                <a:cubicBezTo>
                  <a:pt x="157893" y="120650"/>
                  <a:pt x="167203" y="128373"/>
                  <a:pt x="169863" y="137383"/>
                </a:cubicBezTo>
                <a:cubicBezTo>
                  <a:pt x="167203" y="134809"/>
                  <a:pt x="161883" y="133522"/>
                  <a:pt x="157893" y="133522"/>
                </a:cubicBezTo>
                <a:cubicBezTo>
                  <a:pt x="151242" y="133522"/>
                  <a:pt x="145922" y="136096"/>
                  <a:pt x="141931" y="141245"/>
                </a:cubicBezTo>
                <a:cubicBezTo>
                  <a:pt x="133951" y="147680"/>
                  <a:pt x="132620" y="160552"/>
                  <a:pt x="137941" y="168275"/>
                </a:cubicBezTo>
                <a:cubicBezTo>
                  <a:pt x="128630" y="165701"/>
                  <a:pt x="120650" y="156691"/>
                  <a:pt x="120650" y="145106"/>
                </a:cubicBezTo>
                <a:cubicBezTo>
                  <a:pt x="120650" y="132234"/>
                  <a:pt x="132620" y="120650"/>
                  <a:pt x="145922" y="120650"/>
                </a:cubicBezTo>
                <a:close/>
                <a:moveTo>
                  <a:pt x="146051" y="60325"/>
                </a:moveTo>
                <a:cubicBezTo>
                  <a:pt x="192063" y="60325"/>
                  <a:pt x="230188" y="98810"/>
                  <a:pt x="230188" y="145257"/>
                </a:cubicBezTo>
                <a:cubicBezTo>
                  <a:pt x="230188" y="159854"/>
                  <a:pt x="226244" y="174452"/>
                  <a:pt x="219671" y="186395"/>
                </a:cubicBezTo>
                <a:lnTo>
                  <a:pt x="193378" y="161181"/>
                </a:lnTo>
                <a:cubicBezTo>
                  <a:pt x="196007" y="155873"/>
                  <a:pt x="196007" y="150565"/>
                  <a:pt x="196007" y="145257"/>
                </a:cubicBezTo>
                <a:cubicBezTo>
                  <a:pt x="196007" y="117388"/>
                  <a:pt x="173658" y="94828"/>
                  <a:pt x="146051" y="94828"/>
                </a:cubicBezTo>
                <a:cubicBezTo>
                  <a:pt x="118443" y="94828"/>
                  <a:pt x="96094" y="117388"/>
                  <a:pt x="96094" y="145257"/>
                </a:cubicBezTo>
                <a:cubicBezTo>
                  <a:pt x="96094" y="173125"/>
                  <a:pt x="118443" y="195685"/>
                  <a:pt x="146051" y="195685"/>
                </a:cubicBezTo>
                <a:cubicBezTo>
                  <a:pt x="151309" y="195685"/>
                  <a:pt x="156568" y="194358"/>
                  <a:pt x="161827" y="193031"/>
                </a:cubicBezTo>
                <a:cubicBezTo>
                  <a:pt x="161827" y="193031"/>
                  <a:pt x="161827" y="193031"/>
                  <a:pt x="188119" y="219572"/>
                </a:cubicBezTo>
                <a:cubicBezTo>
                  <a:pt x="174973" y="226207"/>
                  <a:pt x="161827" y="230188"/>
                  <a:pt x="146051" y="230188"/>
                </a:cubicBezTo>
                <a:cubicBezTo>
                  <a:pt x="100038" y="230188"/>
                  <a:pt x="61913" y="191703"/>
                  <a:pt x="61913" y="145257"/>
                </a:cubicBezTo>
                <a:cubicBezTo>
                  <a:pt x="61913" y="98810"/>
                  <a:pt x="100038" y="60325"/>
                  <a:pt x="146051" y="60325"/>
                </a:cubicBezTo>
                <a:close/>
                <a:moveTo>
                  <a:pt x="145257" y="0"/>
                </a:moveTo>
                <a:cubicBezTo>
                  <a:pt x="225808" y="0"/>
                  <a:pt x="290513" y="64705"/>
                  <a:pt x="290513" y="145257"/>
                </a:cubicBezTo>
                <a:cubicBezTo>
                  <a:pt x="290513" y="172987"/>
                  <a:pt x="282590" y="199398"/>
                  <a:pt x="269385" y="221846"/>
                </a:cubicBezTo>
                <a:cubicBezTo>
                  <a:pt x="269385" y="221846"/>
                  <a:pt x="269385" y="221846"/>
                  <a:pt x="254859" y="221846"/>
                </a:cubicBezTo>
                <a:cubicBezTo>
                  <a:pt x="254859" y="221846"/>
                  <a:pt x="254859" y="221846"/>
                  <a:pt x="239013" y="206000"/>
                </a:cubicBezTo>
                <a:cubicBezTo>
                  <a:pt x="249577" y="188833"/>
                  <a:pt x="256180" y="167705"/>
                  <a:pt x="256180" y="145257"/>
                </a:cubicBezTo>
                <a:cubicBezTo>
                  <a:pt x="256180" y="84513"/>
                  <a:pt x="207321" y="34333"/>
                  <a:pt x="145257" y="34333"/>
                </a:cubicBezTo>
                <a:cubicBezTo>
                  <a:pt x="84513" y="34333"/>
                  <a:pt x="34333" y="84513"/>
                  <a:pt x="34333" y="145257"/>
                </a:cubicBezTo>
                <a:cubicBezTo>
                  <a:pt x="34333" y="207321"/>
                  <a:pt x="84513" y="256180"/>
                  <a:pt x="145257" y="256180"/>
                </a:cubicBezTo>
                <a:cubicBezTo>
                  <a:pt x="167705" y="256180"/>
                  <a:pt x="188834" y="249577"/>
                  <a:pt x="206000" y="239013"/>
                </a:cubicBezTo>
                <a:cubicBezTo>
                  <a:pt x="206000" y="239013"/>
                  <a:pt x="206000" y="239013"/>
                  <a:pt x="221847" y="254859"/>
                </a:cubicBezTo>
                <a:cubicBezTo>
                  <a:pt x="221847" y="254859"/>
                  <a:pt x="221847" y="254859"/>
                  <a:pt x="221847" y="269385"/>
                </a:cubicBezTo>
                <a:cubicBezTo>
                  <a:pt x="199398" y="282590"/>
                  <a:pt x="172988" y="290513"/>
                  <a:pt x="145257" y="290513"/>
                </a:cubicBezTo>
                <a:cubicBezTo>
                  <a:pt x="64705" y="290513"/>
                  <a:pt x="0" y="225808"/>
                  <a:pt x="0" y="145257"/>
                </a:cubicBezTo>
                <a:cubicBezTo>
                  <a:pt x="0" y="64705"/>
                  <a:pt x="64705" y="0"/>
                  <a:pt x="1452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0105" tIns="45053" rIns="90105" bIns="45053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75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3" name="矩形: 圆角 22"/>
          <p:cNvSpPr/>
          <p:nvPr/>
        </p:nvSpPr>
        <p:spPr>
          <a:xfrm>
            <a:off x="9060768" y="4824936"/>
            <a:ext cx="429071" cy="429071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75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4" name="椭圆 11"/>
          <p:cNvSpPr/>
          <p:nvPr/>
        </p:nvSpPr>
        <p:spPr>
          <a:xfrm>
            <a:off x="9159320" y="4924598"/>
            <a:ext cx="231966" cy="229746"/>
          </a:xfrm>
          <a:custGeom>
            <a:avLst/>
            <a:gdLst>
              <a:gd name="connsiteX0" fmla="*/ 292147 w 331788"/>
              <a:gd name="connsiteY0" fmla="*/ 109538 h 328613"/>
              <a:gd name="connsiteX1" fmla="*/ 327025 w 331788"/>
              <a:gd name="connsiteY1" fmla="*/ 145621 h 328613"/>
              <a:gd name="connsiteX2" fmla="*/ 327025 w 331788"/>
              <a:gd name="connsiteY2" fmla="*/ 229385 h 328613"/>
              <a:gd name="connsiteX3" fmla="*/ 293438 w 331788"/>
              <a:gd name="connsiteY3" fmla="*/ 264179 h 328613"/>
              <a:gd name="connsiteX4" fmla="*/ 252101 w 331788"/>
              <a:gd name="connsiteY4" fmla="*/ 264179 h 328613"/>
              <a:gd name="connsiteX5" fmla="*/ 252101 w 331788"/>
              <a:gd name="connsiteY5" fmla="*/ 319593 h 328613"/>
              <a:gd name="connsiteX6" fmla="*/ 243059 w 331788"/>
              <a:gd name="connsiteY6" fmla="*/ 328613 h 328613"/>
              <a:gd name="connsiteX7" fmla="*/ 205596 w 331788"/>
              <a:gd name="connsiteY7" fmla="*/ 328613 h 328613"/>
              <a:gd name="connsiteX8" fmla="*/ 195262 w 331788"/>
              <a:gd name="connsiteY8" fmla="*/ 319593 h 328613"/>
              <a:gd name="connsiteX9" fmla="*/ 195262 w 331788"/>
              <a:gd name="connsiteY9" fmla="*/ 235829 h 328613"/>
              <a:gd name="connsiteX10" fmla="*/ 224973 w 331788"/>
              <a:gd name="connsiteY10" fmla="*/ 207478 h 328613"/>
              <a:gd name="connsiteX11" fmla="*/ 255976 w 331788"/>
              <a:gd name="connsiteY11" fmla="*/ 207478 h 328613"/>
              <a:gd name="connsiteX12" fmla="*/ 255976 w 331788"/>
              <a:gd name="connsiteY12" fmla="*/ 145621 h 328613"/>
              <a:gd name="connsiteX13" fmla="*/ 292147 w 331788"/>
              <a:gd name="connsiteY13" fmla="*/ 109538 h 328613"/>
              <a:gd name="connsiteX14" fmla="*/ 38473 w 331788"/>
              <a:gd name="connsiteY14" fmla="*/ 109538 h 328613"/>
              <a:gd name="connsiteX15" fmla="*/ 75079 w 331788"/>
              <a:gd name="connsiteY15" fmla="*/ 145621 h 328613"/>
              <a:gd name="connsiteX16" fmla="*/ 75079 w 331788"/>
              <a:gd name="connsiteY16" fmla="*/ 207478 h 328613"/>
              <a:gd name="connsiteX17" fmla="*/ 106456 w 331788"/>
              <a:gd name="connsiteY17" fmla="*/ 207478 h 328613"/>
              <a:gd name="connsiteX18" fmla="*/ 136525 w 331788"/>
              <a:gd name="connsiteY18" fmla="*/ 235829 h 328613"/>
              <a:gd name="connsiteX19" fmla="*/ 136525 w 331788"/>
              <a:gd name="connsiteY19" fmla="*/ 319593 h 328613"/>
              <a:gd name="connsiteX20" fmla="*/ 126066 w 331788"/>
              <a:gd name="connsiteY20" fmla="*/ 328613 h 328613"/>
              <a:gd name="connsiteX21" fmla="*/ 88153 w 331788"/>
              <a:gd name="connsiteY21" fmla="*/ 328613 h 328613"/>
              <a:gd name="connsiteX22" fmla="*/ 79001 w 331788"/>
              <a:gd name="connsiteY22" fmla="*/ 319593 h 328613"/>
              <a:gd name="connsiteX23" fmla="*/ 79001 w 331788"/>
              <a:gd name="connsiteY23" fmla="*/ 264179 h 328613"/>
              <a:gd name="connsiteX24" fmla="*/ 37166 w 331788"/>
              <a:gd name="connsiteY24" fmla="*/ 264179 h 328613"/>
              <a:gd name="connsiteX25" fmla="*/ 3175 w 331788"/>
              <a:gd name="connsiteY25" fmla="*/ 229385 h 328613"/>
              <a:gd name="connsiteX26" fmla="*/ 3175 w 331788"/>
              <a:gd name="connsiteY26" fmla="*/ 145621 h 328613"/>
              <a:gd name="connsiteX27" fmla="*/ 38473 w 331788"/>
              <a:gd name="connsiteY27" fmla="*/ 109538 h 328613"/>
              <a:gd name="connsiteX28" fmla="*/ 160734 w 331788"/>
              <a:gd name="connsiteY28" fmla="*/ 88900 h 328613"/>
              <a:gd name="connsiteX29" fmla="*/ 171053 w 331788"/>
              <a:gd name="connsiteY29" fmla="*/ 88900 h 328613"/>
              <a:gd name="connsiteX30" fmla="*/ 173633 w 331788"/>
              <a:gd name="connsiteY30" fmla="*/ 90195 h 328613"/>
              <a:gd name="connsiteX31" fmla="*/ 174923 w 331788"/>
              <a:gd name="connsiteY31" fmla="*/ 95375 h 328613"/>
              <a:gd name="connsiteX32" fmla="*/ 169763 w 331788"/>
              <a:gd name="connsiteY32" fmla="*/ 103146 h 328613"/>
              <a:gd name="connsiteX33" fmla="*/ 172343 w 331788"/>
              <a:gd name="connsiteY33" fmla="*/ 123867 h 328613"/>
              <a:gd name="connsiteX34" fmla="*/ 167184 w 331788"/>
              <a:gd name="connsiteY34" fmla="*/ 136818 h 328613"/>
              <a:gd name="connsiteX35" fmla="*/ 164604 w 331788"/>
              <a:gd name="connsiteY35" fmla="*/ 136818 h 328613"/>
              <a:gd name="connsiteX36" fmla="*/ 159444 w 331788"/>
              <a:gd name="connsiteY36" fmla="*/ 123867 h 328613"/>
              <a:gd name="connsiteX37" fmla="*/ 162024 w 331788"/>
              <a:gd name="connsiteY37" fmla="*/ 103146 h 328613"/>
              <a:gd name="connsiteX38" fmla="*/ 156865 w 331788"/>
              <a:gd name="connsiteY38" fmla="*/ 95375 h 328613"/>
              <a:gd name="connsiteX39" fmla="*/ 158155 w 331788"/>
              <a:gd name="connsiteY39" fmla="*/ 90195 h 328613"/>
              <a:gd name="connsiteX40" fmla="*/ 160734 w 331788"/>
              <a:gd name="connsiteY40" fmla="*/ 88900 h 328613"/>
              <a:gd name="connsiteX41" fmla="*/ 136182 w 331788"/>
              <a:gd name="connsiteY41" fmla="*/ 88900 h 328613"/>
              <a:gd name="connsiteX42" fmla="*/ 138766 w 331788"/>
              <a:gd name="connsiteY42" fmla="*/ 91502 h 328613"/>
              <a:gd name="connsiteX43" fmla="*/ 165893 w 331788"/>
              <a:gd name="connsiteY43" fmla="*/ 165652 h 328613"/>
              <a:gd name="connsiteX44" fmla="*/ 193021 w 331788"/>
              <a:gd name="connsiteY44" fmla="*/ 91502 h 328613"/>
              <a:gd name="connsiteX45" fmla="*/ 196897 w 331788"/>
              <a:gd name="connsiteY45" fmla="*/ 90201 h 328613"/>
              <a:gd name="connsiteX46" fmla="*/ 208523 w 331788"/>
              <a:gd name="connsiteY46" fmla="*/ 92802 h 328613"/>
              <a:gd name="connsiteX47" fmla="*/ 231775 w 331788"/>
              <a:gd name="connsiteY47" fmla="*/ 125325 h 328613"/>
              <a:gd name="connsiteX48" fmla="*/ 231775 w 331788"/>
              <a:gd name="connsiteY48" fmla="*/ 176059 h 328613"/>
              <a:gd name="connsiteX49" fmla="*/ 226608 w 331788"/>
              <a:gd name="connsiteY49" fmla="*/ 182563 h 328613"/>
              <a:gd name="connsiteX50" fmla="*/ 105179 w 331788"/>
              <a:gd name="connsiteY50" fmla="*/ 182563 h 328613"/>
              <a:gd name="connsiteX51" fmla="*/ 100012 w 331788"/>
              <a:gd name="connsiteY51" fmla="*/ 176059 h 328613"/>
              <a:gd name="connsiteX52" fmla="*/ 100012 w 331788"/>
              <a:gd name="connsiteY52" fmla="*/ 125325 h 328613"/>
              <a:gd name="connsiteX53" fmla="*/ 123264 w 331788"/>
              <a:gd name="connsiteY53" fmla="*/ 92802 h 328613"/>
              <a:gd name="connsiteX54" fmla="*/ 134890 w 331788"/>
              <a:gd name="connsiteY54" fmla="*/ 90201 h 328613"/>
              <a:gd name="connsiteX55" fmla="*/ 136182 w 331788"/>
              <a:gd name="connsiteY55" fmla="*/ 88900 h 328613"/>
              <a:gd name="connsiteX56" fmla="*/ 292100 w 331788"/>
              <a:gd name="connsiteY56" fmla="*/ 19050 h 328613"/>
              <a:gd name="connsiteX57" fmla="*/ 331788 w 331788"/>
              <a:gd name="connsiteY57" fmla="*/ 58738 h 328613"/>
              <a:gd name="connsiteX58" fmla="*/ 292100 w 331788"/>
              <a:gd name="connsiteY58" fmla="*/ 98426 h 328613"/>
              <a:gd name="connsiteX59" fmla="*/ 252412 w 331788"/>
              <a:gd name="connsiteY59" fmla="*/ 58738 h 328613"/>
              <a:gd name="connsiteX60" fmla="*/ 292100 w 331788"/>
              <a:gd name="connsiteY60" fmla="*/ 19050 h 328613"/>
              <a:gd name="connsiteX61" fmla="*/ 39688 w 331788"/>
              <a:gd name="connsiteY61" fmla="*/ 19050 h 328613"/>
              <a:gd name="connsiteX62" fmla="*/ 79376 w 331788"/>
              <a:gd name="connsiteY62" fmla="*/ 58738 h 328613"/>
              <a:gd name="connsiteX63" fmla="*/ 39688 w 331788"/>
              <a:gd name="connsiteY63" fmla="*/ 98426 h 328613"/>
              <a:gd name="connsiteX64" fmla="*/ 0 w 331788"/>
              <a:gd name="connsiteY64" fmla="*/ 58738 h 328613"/>
              <a:gd name="connsiteX65" fmla="*/ 39688 w 331788"/>
              <a:gd name="connsiteY65" fmla="*/ 19050 h 328613"/>
              <a:gd name="connsiteX66" fmla="*/ 165894 w 331788"/>
              <a:gd name="connsiteY66" fmla="*/ 0 h 328613"/>
              <a:gd name="connsiteX67" fmla="*/ 204788 w 331788"/>
              <a:gd name="connsiteY67" fmla="*/ 39688 h 328613"/>
              <a:gd name="connsiteX68" fmla="*/ 165894 w 331788"/>
              <a:gd name="connsiteY68" fmla="*/ 79376 h 328613"/>
              <a:gd name="connsiteX69" fmla="*/ 127000 w 331788"/>
              <a:gd name="connsiteY69" fmla="*/ 39688 h 328613"/>
              <a:gd name="connsiteX70" fmla="*/ 165894 w 331788"/>
              <a:gd name="connsiteY70" fmla="*/ 0 h 32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331788" h="328613">
                <a:moveTo>
                  <a:pt x="292147" y="109538"/>
                </a:moveTo>
                <a:cubicBezTo>
                  <a:pt x="311524" y="109538"/>
                  <a:pt x="327025" y="126291"/>
                  <a:pt x="327025" y="145621"/>
                </a:cubicBezTo>
                <a:cubicBezTo>
                  <a:pt x="327025" y="145621"/>
                  <a:pt x="327025" y="145621"/>
                  <a:pt x="327025" y="229385"/>
                </a:cubicBezTo>
                <a:cubicBezTo>
                  <a:pt x="327025" y="248715"/>
                  <a:pt x="311524" y="264179"/>
                  <a:pt x="293438" y="264179"/>
                </a:cubicBezTo>
                <a:cubicBezTo>
                  <a:pt x="293438" y="264179"/>
                  <a:pt x="293438" y="264179"/>
                  <a:pt x="252101" y="264179"/>
                </a:cubicBezTo>
                <a:cubicBezTo>
                  <a:pt x="252101" y="264179"/>
                  <a:pt x="252101" y="264179"/>
                  <a:pt x="252101" y="319593"/>
                </a:cubicBezTo>
                <a:cubicBezTo>
                  <a:pt x="252101" y="324747"/>
                  <a:pt x="248226" y="328613"/>
                  <a:pt x="243059" y="328613"/>
                </a:cubicBezTo>
                <a:cubicBezTo>
                  <a:pt x="243059" y="328613"/>
                  <a:pt x="243059" y="328613"/>
                  <a:pt x="205596" y="328613"/>
                </a:cubicBezTo>
                <a:cubicBezTo>
                  <a:pt x="199138" y="328613"/>
                  <a:pt x="195262" y="324747"/>
                  <a:pt x="195262" y="319593"/>
                </a:cubicBezTo>
                <a:cubicBezTo>
                  <a:pt x="195262" y="319593"/>
                  <a:pt x="195262" y="319593"/>
                  <a:pt x="195262" y="235829"/>
                </a:cubicBezTo>
                <a:cubicBezTo>
                  <a:pt x="195262" y="220364"/>
                  <a:pt x="208180" y="207478"/>
                  <a:pt x="224973" y="207478"/>
                </a:cubicBezTo>
                <a:cubicBezTo>
                  <a:pt x="224973" y="207478"/>
                  <a:pt x="224973" y="207478"/>
                  <a:pt x="255976" y="207478"/>
                </a:cubicBezTo>
                <a:cubicBezTo>
                  <a:pt x="255976" y="207478"/>
                  <a:pt x="255976" y="207478"/>
                  <a:pt x="255976" y="145621"/>
                </a:cubicBezTo>
                <a:cubicBezTo>
                  <a:pt x="255976" y="126291"/>
                  <a:pt x="271478" y="109538"/>
                  <a:pt x="292147" y="109538"/>
                </a:cubicBezTo>
                <a:close/>
                <a:moveTo>
                  <a:pt x="38473" y="109538"/>
                </a:moveTo>
                <a:cubicBezTo>
                  <a:pt x="59391" y="109538"/>
                  <a:pt x="75079" y="126291"/>
                  <a:pt x="75079" y="145621"/>
                </a:cubicBezTo>
                <a:cubicBezTo>
                  <a:pt x="75079" y="145621"/>
                  <a:pt x="75079" y="145621"/>
                  <a:pt x="75079" y="207478"/>
                </a:cubicBezTo>
                <a:cubicBezTo>
                  <a:pt x="75079" y="207478"/>
                  <a:pt x="75079" y="207478"/>
                  <a:pt x="106456" y="207478"/>
                </a:cubicBezTo>
                <a:cubicBezTo>
                  <a:pt x="123451" y="207478"/>
                  <a:pt x="136525" y="220364"/>
                  <a:pt x="136525" y="235829"/>
                </a:cubicBezTo>
                <a:cubicBezTo>
                  <a:pt x="136525" y="235829"/>
                  <a:pt x="136525" y="235829"/>
                  <a:pt x="136525" y="319593"/>
                </a:cubicBezTo>
                <a:cubicBezTo>
                  <a:pt x="136525" y="324747"/>
                  <a:pt x="132603" y="328613"/>
                  <a:pt x="126066" y="328613"/>
                </a:cubicBezTo>
                <a:cubicBezTo>
                  <a:pt x="126066" y="328613"/>
                  <a:pt x="126066" y="328613"/>
                  <a:pt x="88153" y="328613"/>
                </a:cubicBezTo>
                <a:cubicBezTo>
                  <a:pt x="82923" y="328613"/>
                  <a:pt x="79001" y="324747"/>
                  <a:pt x="79001" y="319593"/>
                </a:cubicBezTo>
                <a:cubicBezTo>
                  <a:pt x="79001" y="319593"/>
                  <a:pt x="79001" y="319593"/>
                  <a:pt x="79001" y="264179"/>
                </a:cubicBezTo>
                <a:cubicBezTo>
                  <a:pt x="79001" y="264179"/>
                  <a:pt x="79001" y="264179"/>
                  <a:pt x="37166" y="264179"/>
                </a:cubicBezTo>
                <a:cubicBezTo>
                  <a:pt x="18863" y="264179"/>
                  <a:pt x="3175" y="248715"/>
                  <a:pt x="3175" y="229385"/>
                </a:cubicBezTo>
                <a:cubicBezTo>
                  <a:pt x="3175" y="229385"/>
                  <a:pt x="3175" y="229385"/>
                  <a:pt x="3175" y="145621"/>
                </a:cubicBezTo>
                <a:cubicBezTo>
                  <a:pt x="3175" y="126291"/>
                  <a:pt x="18863" y="109538"/>
                  <a:pt x="38473" y="109538"/>
                </a:cubicBezTo>
                <a:close/>
                <a:moveTo>
                  <a:pt x="160734" y="88900"/>
                </a:moveTo>
                <a:cubicBezTo>
                  <a:pt x="160734" y="88900"/>
                  <a:pt x="160734" y="88900"/>
                  <a:pt x="171053" y="88900"/>
                </a:cubicBezTo>
                <a:cubicBezTo>
                  <a:pt x="172343" y="88900"/>
                  <a:pt x="173633" y="90195"/>
                  <a:pt x="173633" y="90195"/>
                </a:cubicBezTo>
                <a:cubicBezTo>
                  <a:pt x="174923" y="92785"/>
                  <a:pt x="176213" y="94080"/>
                  <a:pt x="174923" y="95375"/>
                </a:cubicBezTo>
                <a:cubicBezTo>
                  <a:pt x="174923" y="95375"/>
                  <a:pt x="174923" y="95375"/>
                  <a:pt x="169763" y="103146"/>
                </a:cubicBezTo>
                <a:cubicBezTo>
                  <a:pt x="169763" y="103146"/>
                  <a:pt x="169763" y="103146"/>
                  <a:pt x="172343" y="123867"/>
                </a:cubicBezTo>
                <a:cubicBezTo>
                  <a:pt x="172343" y="123867"/>
                  <a:pt x="172343" y="123867"/>
                  <a:pt x="167184" y="136818"/>
                </a:cubicBezTo>
                <a:cubicBezTo>
                  <a:pt x="167184" y="138113"/>
                  <a:pt x="164604" y="138113"/>
                  <a:pt x="164604" y="136818"/>
                </a:cubicBezTo>
                <a:cubicBezTo>
                  <a:pt x="164604" y="136818"/>
                  <a:pt x="164604" y="136818"/>
                  <a:pt x="159444" y="123867"/>
                </a:cubicBezTo>
                <a:cubicBezTo>
                  <a:pt x="159444" y="123867"/>
                  <a:pt x="159444" y="123867"/>
                  <a:pt x="162024" y="103146"/>
                </a:cubicBezTo>
                <a:cubicBezTo>
                  <a:pt x="162024" y="103146"/>
                  <a:pt x="162024" y="103146"/>
                  <a:pt x="156865" y="95375"/>
                </a:cubicBezTo>
                <a:cubicBezTo>
                  <a:pt x="155575" y="94080"/>
                  <a:pt x="156865" y="92785"/>
                  <a:pt x="158155" y="90195"/>
                </a:cubicBezTo>
                <a:cubicBezTo>
                  <a:pt x="158155" y="90195"/>
                  <a:pt x="159444" y="88900"/>
                  <a:pt x="160734" y="88900"/>
                </a:cubicBezTo>
                <a:close/>
                <a:moveTo>
                  <a:pt x="136182" y="88900"/>
                </a:moveTo>
                <a:cubicBezTo>
                  <a:pt x="137474" y="88900"/>
                  <a:pt x="138766" y="90201"/>
                  <a:pt x="138766" y="91502"/>
                </a:cubicBezTo>
                <a:cubicBezTo>
                  <a:pt x="138766" y="91502"/>
                  <a:pt x="138766" y="91502"/>
                  <a:pt x="165893" y="165652"/>
                </a:cubicBezTo>
                <a:cubicBezTo>
                  <a:pt x="165893" y="165652"/>
                  <a:pt x="165893" y="165652"/>
                  <a:pt x="193021" y="91502"/>
                </a:cubicBezTo>
                <a:cubicBezTo>
                  <a:pt x="193021" y="90201"/>
                  <a:pt x="195605" y="88900"/>
                  <a:pt x="196897" y="90201"/>
                </a:cubicBezTo>
                <a:cubicBezTo>
                  <a:pt x="196897" y="90201"/>
                  <a:pt x="196897" y="90201"/>
                  <a:pt x="208523" y="92802"/>
                </a:cubicBezTo>
                <a:cubicBezTo>
                  <a:pt x="222733" y="98006"/>
                  <a:pt x="231775" y="111015"/>
                  <a:pt x="231775" y="125325"/>
                </a:cubicBezTo>
                <a:cubicBezTo>
                  <a:pt x="231775" y="125325"/>
                  <a:pt x="231775" y="125325"/>
                  <a:pt x="231775" y="176059"/>
                </a:cubicBezTo>
                <a:cubicBezTo>
                  <a:pt x="231775" y="179961"/>
                  <a:pt x="229192" y="182563"/>
                  <a:pt x="226608" y="182563"/>
                </a:cubicBezTo>
                <a:cubicBezTo>
                  <a:pt x="226608" y="182563"/>
                  <a:pt x="226608" y="182563"/>
                  <a:pt x="105179" y="182563"/>
                </a:cubicBezTo>
                <a:cubicBezTo>
                  <a:pt x="102595" y="182563"/>
                  <a:pt x="100012" y="179961"/>
                  <a:pt x="100012" y="176059"/>
                </a:cubicBezTo>
                <a:cubicBezTo>
                  <a:pt x="100012" y="176059"/>
                  <a:pt x="100012" y="176059"/>
                  <a:pt x="100012" y="125325"/>
                </a:cubicBezTo>
                <a:cubicBezTo>
                  <a:pt x="100012" y="111015"/>
                  <a:pt x="109054" y="98006"/>
                  <a:pt x="123264" y="92802"/>
                </a:cubicBezTo>
                <a:cubicBezTo>
                  <a:pt x="123264" y="92802"/>
                  <a:pt x="123264" y="92802"/>
                  <a:pt x="134890" y="90201"/>
                </a:cubicBezTo>
                <a:cubicBezTo>
                  <a:pt x="134890" y="88900"/>
                  <a:pt x="134890" y="88900"/>
                  <a:pt x="136182" y="88900"/>
                </a:cubicBezTo>
                <a:close/>
                <a:moveTo>
                  <a:pt x="292100" y="19050"/>
                </a:moveTo>
                <a:cubicBezTo>
                  <a:pt x="314019" y="19050"/>
                  <a:pt x="331788" y="36819"/>
                  <a:pt x="331788" y="58738"/>
                </a:cubicBezTo>
                <a:cubicBezTo>
                  <a:pt x="331788" y="80657"/>
                  <a:pt x="314019" y="98426"/>
                  <a:pt x="292100" y="98426"/>
                </a:cubicBezTo>
                <a:cubicBezTo>
                  <a:pt x="270181" y="98426"/>
                  <a:pt x="252412" y="80657"/>
                  <a:pt x="252412" y="58738"/>
                </a:cubicBezTo>
                <a:cubicBezTo>
                  <a:pt x="252412" y="36819"/>
                  <a:pt x="270181" y="19050"/>
                  <a:pt x="292100" y="19050"/>
                </a:cubicBezTo>
                <a:close/>
                <a:moveTo>
                  <a:pt x="39688" y="19050"/>
                </a:moveTo>
                <a:cubicBezTo>
                  <a:pt x="61607" y="19050"/>
                  <a:pt x="79376" y="36819"/>
                  <a:pt x="79376" y="58738"/>
                </a:cubicBezTo>
                <a:cubicBezTo>
                  <a:pt x="79376" y="80657"/>
                  <a:pt x="61607" y="98426"/>
                  <a:pt x="39688" y="98426"/>
                </a:cubicBezTo>
                <a:cubicBezTo>
                  <a:pt x="17769" y="98426"/>
                  <a:pt x="0" y="80657"/>
                  <a:pt x="0" y="58738"/>
                </a:cubicBezTo>
                <a:cubicBezTo>
                  <a:pt x="0" y="36819"/>
                  <a:pt x="17769" y="19050"/>
                  <a:pt x="39688" y="19050"/>
                </a:cubicBezTo>
                <a:close/>
                <a:moveTo>
                  <a:pt x="165894" y="0"/>
                </a:moveTo>
                <a:cubicBezTo>
                  <a:pt x="187375" y="0"/>
                  <a:pt x="204788" y="17769"/>
                  <a:pt x="204788" y="39688"/>
                </a:cubicBezTo>
                <a:cubicBezTo>
                  <a:pt x="204788" y="61607"/>
                  <a:pt x="187375" y="79376"/>
                  <a:pt x="165894" y="79376"/>
                </a:cubicBezTo>
                <a:cubicBezTo>
                  <a:pt x="144413" y="79376"/>
                  <a:pt x="127000" y="61607"/>
                  <a:pt x="127000" y="39688"/>
                </a:cubicBezTo>
                <a:cubicBezTo>
                  <a:pt x="127000" y="17769"/>
                  <a:pt x="144413" y="0"/>
                  <a:pt x="1658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0105" tIns="45053" rIns="90105" bIns="45053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75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9060766" y="1983721"/>
            <a:ext cx="429071" cy="429071"/>
            <a:chOff x="8533674" y="5262836"/>
            <a:chExt cx="435428" cy="435428"/>
          </a:xfrm>
          <a:solidFill>
            <a:schemeClr val="bg2">
              <a:lumMod val="25000"/>
            </a:schemeClr>
          </a:solidFill>
        </p:grpSpPr>
        <p:sp>
          <p:nvSpPr>
            <p:cNvPr id="26" name="矩形: 圆角 25"/>
            <p:cNvSpPr/>
            <p:nvPr/>
          </p:nvSpPr>
          <p:spPr>
            <a:xfrm>
              <a:off x="8533674" y="5262836"/>
              <a:ext cx="435428" cy="435428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0105" tIns="45053" rIns="90105" bIns="45053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775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27" name="椭圆 17"/>
            <p:cNvSpPr/>
            <p:nvPr/>
          </p:nvSpPr>
          <p:spPr>
            <a:xfrm>
              <a:off x="8641423" y="5362849"/>
              <a:ext cx="219929" cy="235402"/>
            </a:xfrm>
            <a:custGeom>
              <a:avLst/>
              <a:gdLst>
                <a:gd name="connsiteX0" fmla="*/ 270013 w 315913"/>
                <a:gd name="connsiteY0" fmla="*/ 244475 h 338138"/>
                <a:gd name="connsiteX1" fmla="*/ 315913 w 315913"/>
                <a:gd name="connsiteY1" fmla="*/ 290647 h 338138"/>
                <a:gd name="connsiteX2" fmla="*/ 315913 w 315913"/>
                <a:gd name="connsiteY2" fmla="*/ 331542 h 338138"/>
                <a:gd name="connsiteX3" fmla="*/ 313290 w 315913"/>
                <a:gd name="connsiteY3" fmla="*/ 335500 h 338138"/>
                <a:gd name="connsiteX4" fmla="*/ 309356 w 315913"/>
                <a:gd name="connsiteY4" fmla="*/ 338138 h 338138"/>
                <a:gd name="connsiteX5" fmla="*/ 231982 w 315913"/>
                <a:gd name="connsiteY5" fmla="*/ 338138 h 338138"/>
                <a:gd name="connsiteX6" fmla="*/ 225425 w 315913"/>
                <a:gd name="connsiteY6" fmla="*/ 331542 h 338138"/>
                <a:gd name="connsiteX7" fmla="*/ 225425 w 315913"/>
                <a:gd name="connsiteY7" fmla="*/ 290647 h 338138"/>
                <a:gd name="connsiteX8" fmla="*/ 270013 w 315913"/>
                <a:gd name="connsiteY8" fmla="*/ 244475 h 338138"/>
                <a:gd name="connsiteX9" fmla="*/ 157956 w 315913"/>
                <a:gd name="connsiteY9" fmla="*/ 244475 h 338138"/>
                <a:gd name="connsiteX10" fmla="*/ 203200 w 315913"/>
                <a:gd name="connsiteY10" fmla="*/ 290647 h 338138"/>
                <a:gd name="connsiteX11" fmla="*/ 203200 w 315913"/>
                <a:gd name="connsiteY11" fmla="*/ 331542 h 338138"/>
                <a:gd name="connsiteX12" fmla="*/ 201869 w 315913"/>
                <a:gd name="connsiteY12" fmla="*/ 335500 h 338138"/>
                <a:gd name="connsiteX13" fmla="*/ 196546 w 315913"/>
                <a:gd name="connsiteY13" fmla="*/ 338138 h 338138"/>
                <a:gd name="connsiteX14" fmla="*/ 119365 w 315913"/>
                <a:gd name="connsiteY14" fmla="*/ 338138 h 338138"/>
                <a:gd name="connsiteX15" fmla="*/ 112712 w 315913"/>
                <a:gd name="connsiteY15" fmla="*/ 331542 h 338138"/>
                <a:gd name="connsiteX16" fmla="*/ 112712 w 315913"/>
                <a:gd name="connsiteY16" fmla="*/ 290647 h 338138"/>
                <a:gd name="connsiteX17" fmla="*/ 157956 w 315913"/>
                <a:gd name="connsiteY17" fmla="*/ 244475 h 338138"/>
                <a:gd name="connsiteX18" fmla="*/ 45900 w 315913"/>
                <a:gd name="connsiteY18" fmla="*/ 244475 h 338138"/>
                <a:gd name="connsiteX19" fmla="*/ 90488 w 315913"/>
                <a:gd name="connsiteY19" fmla="*/ 290647 h 338138"/>
                <a:gd name="connsiteX20" fmla="*/ 90488 w 315913"/>
                <a:gd name="connsiteY20" fmla="*/ 331542 h 338138"/>
                <a:gd name="connsiteX21" fmla="*/ 89176 w 315913"/>
                <a:gd name="connsiteY21" fmla="*/ 335500 h 338138"/>
                <a:gd name="connsiteX22" fmla="*/ 83931 w 315913"/>
                <a:gd name="connsiteY22" fmla="*/ 338138 h 338138"/>
                <a:gd name="connsiteX23" fmla="*/ 6557 w 315913"/>
                <a:gd name="connsiteY23" fmla="*/ 338138 h 338138"/>
                <a:gd name="connsiteX24" fmla="*/ 0 w 315913"/>
                <a:gd name="connsiteY24" fmla="*/ 331542 h 338138"/>
                <a:gd name="connsiteX25" fmla="*/ 0 w 315913"/>
                <a:gd name="connsiteY25" fmla="*/ 290647 h 338138"/>
                <a:gd name="connsiteX26" fmla="*/ 45900 w 315913"/>
                <a:gd name="connsiteY26" fmla="*/ 244475 h 338138"/>
                <a:gd name="connsiteX27" fmla="*/ 271463 w 315913"/>
                <a:gd name="connsiteY27" fmla="*/ 180975 h 338138"/>
                <a:gd name="connsiteX28" fmla="*/ 301625 w 315913"/>
                <a:gd name="connsiteY28" fmla="*/ 211138 h 338138"/>
                <a:gd name="connsiteX29" fmla="*/ 271463 w 315913"/>
                <a:gd name="connsiteY29" fmla="*/ 241300 h 338138"/>
                <a:gd name="connsiteX30" fmla="*/ 241300 w 315913"/>
                <a:gd name="connsiteY30" fmla="*/ 211138 h 338138"/>
                <a:gd name="connsiteX31" fmla="*/ 271463 w 315913"/>
                <a:gd name="connsiteY31" fmla="*/ 180975 h 338138"/>
                <a:gd name="connsiteX32" fmla="*/ 159420 w 315913"/>
                <a:gd name="connsiteY32" fmla="*/ 180975 h 338138"/>
                <a:gd name="connsiteX33" fmla="*/ 188912 w 315913"/>
                <a:gd name="connsiteY33" fmla="*/ 211138 h 338138"/>
                <a:gd name="connsiteX34" fmla="*/ 159420 w 315913"/>
                <a:gd name="connsiteY34" fmla="*/ 241300 h 338138"/>
                <a:gd name="connsiteX35" fmla="*/ 128587 w 315913"/>
                <a:gd name="connsiteY35" fmla="*/ 211138 h 338138"/>
                <a:gd name="connsiteX36" fmla="*/ 159420 w 315913"/>
                <a:gd name="connsiteY36" fmla="*/ 180975 h 338138"/>
                <a:gd name="connsiteX37" fmla="*/ 46038 w 315913"/>
                <a:gd name="connsiteY37" fmla="*/ 180975 h 338138"/>
                <a:gd name="connsiteX38" fmla="*/ 76201 w 315913"/>
                <a:gd name="connsiteY38" fmla="*/ 211138 h 338138"/>
                <a:gd name="connsiteX39" fmla="*/ 46038 w 315913"/>
                <a:gd name="connsiteY39" fmla="*/ 241301 h 338138"/>
                <a:gd name="connsiteX40" fmla="*/ 15875 w 315913"/>
                <a:gd name="connsiteY40" fmla="*/ 211138 h 338138"/>
                <a:gd name="connsiteX41" fmla="*/ 46038 w 315913"/>
                <a:gd name="connsiteY41" fmla="*/ 180975 h 338138"/>
                <a:gd name="connsiteX42" fmla="*/ 270005 w 315913"/>
                <a:gd name="connsiteY42" fmla="*/ 77788 h 338138"/>
                <a:gd name="connsiteX43" fmla="*/ 238125 w 315913"/>
                <a:gd name="connsiteY43" fmla="*/ 109792 h 338138"/>
                <a:gd name="connsiteX44" fmla="*/ 238125 w 315913"/>
                <a:gd name="connsiteY44" fmla="*/ 144463 h 338138"/>
                <a:gd name="connsiteX45" fmla="*/ 303213 w 315913"/>
                <a:gd name="connsiteY45" fmla="*/ 144463 h 338138"/>
                <a:gd name="connsiteX46" fmla="*/ 303213 w 315913"/>
                <a:gd name="connsiteY46" fmla="*/ 109792 h 338138"/>
                <a:gd name="connsiteX47" fmla="*/ 270005 w 315913"/>
                <a:gd name="connsiteY47" fmla="*/ 77788 h 338138"/>
                <a:gd name="connsiteX48" fmla="*/ 270013 w 315913"/>
                <a:gd name="connsiteY48" fmla="*/ 65088 h 338138"/>
                <a:gd name="connsiteX49" fmla="*/ 315913 w 315913"/>
                <a:gd name="connsiteY49" fmla="*/ 109941 h 338138"/>
                <a:gd name="connsiteX50" fmla="*/ 315913 w 315913"/>
                <a:gd name="connsiteY50" fmla="*/ 150836 h 338138"/>
                <a:gd name="connsiteX51" fmla="*/ 313290 w 315913"/>
                <a:gd name="connsiteY51" fmla="*/ 156113 h 338138"/>
                <a:gd name="connsiteX52" fmla="*/ 309356 w 315913"/>
                <a:gd name="connsiteY52" fmla="*/ 158751 h 338138"/>
                <a:gd name="connsiteX53" fmla="*/ 231982 w 315913"/>
                <a:gd name="connsiteY53" fmla="*/ 158751 h 338138"/>
                <a:gd name="connsiteX54" fmla="*/ 225425 w 315913"/>
                <a:gd name="connsiteY54" fmla="*/ 150836 h 338138"/>
                <a:gd name="connsiteX55" fmla="*/ 225425 w 315913"/>
                <a:gd name="connsiteY55" fmla="*/ 109941 h 338138"/>
                <a:gd name="connsiteX56" fmla="*/ 270013 w 315913"/>
                <a:gd name="connsiteY56" fmla="*/ 65088 h 338138"/>
                <a:gd name="connsiteX57" fmla="*/ 157956 w 315913"/>
                <a:gd name="connsiteY57" fmla="*/ 65088 h 338138"/>
                <a:gd name="connsiteX58" fmla="*/ 203200 w 315913"/>
                <a:gd name="connsiteY58" fmla="*/ 109941 h 338138"/>
                <a:gd name="connsiteX59" fmla="*/ 203200 w 315913"/>
                <a:gd name="connsiteY59" fmla="*/ 150836 h 338138"/>
                <a:gd name="connsiteX60" fmla="*/ 201869 w 315913"/>
                <a:gd name="connsiteY60" fmla="*/ 156113 h 338138"/>
                <a:gd name="connsiteX61" fmla="*/ 196546 w 315913"/>
                <a:gd name="connsiteY61" fmla="*/ 158751 h 338138"/>
                <a:gd name="connsiteX62" fmla="*/ 119365 w 315913"/>
                <a:gd name="connsiteY62" fmla="*/ 158751 h 338138"/>
                <a:gd name="connsiteX63" fmla="*/ 112712 w 315913"/>
                <a:gd name="connsiteY63" fmla="*/ 150836 h 338138"/>
                <a:gd name="connsiteX64" fmla="*/ 112712 w 315913"/>
                <a:gd name="connsiteY64" fmla="*/ 109941 h 338138"/>
                <a:gd name="connsiteX65" fmla="*/ 157956 w 315913"/>
                <a:gd name="connsiteY65" fmla="*/ 65088 h 338138"/>
                <a:gd name="connsiteX66" fmla="*/ 45900 w 315913"/>
                <a:gd name="connsiteY66" fmla="*/ 65088 h 338138"/>
                <a:gd name="connsiteX67" fmla="*/ 90488 w 315913"/>
                <a:gd name="connsiteY67" fmla="*/ 109941 h 338138"/>
                <a:gd name="connsiteX68" fmla="*/ 90488 w 315913"/>
                <a:gd name="connsiteY68" fmla="*/ 150836 h 338138"/>
                <a:gd name="connsiteX69" fmla="*/ 89176 w 315913"/>
                <a:gd name="connsiteY69" fmla="*/ 156113 h 338138"/>
                <a:gd name="connsiteX70" fmla="*/ 83931 w 315913"/>
                <a:gd name="connsiteY70" fmla="*/ 158751 h 338138"/>
                <a:gd name="connsiteX71" fmla="*/ 6557 w 315913"/>
                <a:gd name="connsiteY71" fmla="*/ 158751 h 338138"/>
                <a:gd name="connsiteX72" fmla="*/ 0 w 315913"/>
                <a:gd name="connsiteY72" fmla="*/ 150836 h 338138"/>
                <a:gd name="connsiteX73" fmla="*/ 0 w 315913"/>
                <a:gd name="connsiteY73" fmla="*/ 109941 h 338138"/>
                <a:gd name="connsiteX74" fmla="*/ 45900 w 315913"/>
                <a:gd name="connsiteY74" fmla="*/ 65088 h 338138"/>
                <a:gd name="connsiteX75" fmla="*/ 270669 w 315913"/>
                <a:gd name="connsiteY75" fmla="*/ 14288 h 338138"/>
                <a:gd name="connsiteX76" fmla="*/ 254000 w 315913"/>
                <a:gd name="connsiteY76" fmla="*/ 30957 h 338138"/>
                <a:gd name="connsiteX77" fmla="*/ 270669 w 315913"/>
                <a:gd name="connsiteY77" fmla="*/ 47626 h 338138"/>
                <a:gd name="connsiteX78" fmla="*/ 287338 w 315913"/>
                <a:gd name="connsiteY78" fmla="*/ 30957 h 338138"/>
                <a:gd name="connsiteX79" fmla="*/ 270669 w 315913"/>
                <a:gd name="connsiteY79" fmla="*/ 14288 h 338138"/>
                <a:gd name="connsiteX80" fmla="*/ 271463 w 315913"/>
                <a:gd name="connsiteY80" fmla="*/ 0 h 338138"/>
                <a:gd name="connsiteX81" fmla="*/ 301625 w 315913"/>
                <a:gd name="connsiteY81" fmla="*/ 30957 h 338138"/>
                <a:gd name="connsiteX82" fmla="*/ 271463 w 315913"/>
                <a:gd name="connsiteY82" fmla="*/ 61913 h 338138"/>
                <a:gd name="connsiteX83" fmla="*/ 241300 w 315913"/>
                <a:gd name="connsiteY83" fmla="*/ 30957 h 338138"/>
                <a:gd name="connsiteX84" fmla="*/ 271463 w 315913"/>
                <a:gd name="connsiteY84" fmla="*/ 0 h 338138"/>
                <a:gd name="connsiteX85" fmla="*/ 159420 w 315913"/>
                <a:gd name="connsiteY85" fmla="*/ 0 h 338138"/>
                <a:gd name="connsiteX86" fmla="*/ 188912 w 315913"/>
                <a:gd name="connsiteY86" fmla="*/ 30957 h 338138"/>
                <a:gd name="connsiteX87" fmla="*/ 159420 w 315913"/>
                <a:gd name="connsiteY87" fmla="*/ 61913 h 338138"/>
                <a:gd name="connsiteX88" fmla="*/ 128587 w 315913"/>
                <a:gd name="connsiteY88" fmla="*/ 30957 h 338138"/>
                <a:gd name="connsiteX89" fmla="*/ 159420 w 315913"/>
                <a:gd name="connsiteY89" fmla="*/ 0 h 338138"/>
                <a:gd name="connsiteX90" fmla="*/ 46037 w 315913"/>
                <a:gd name="connsiteY90" fmla="*/ 0 h 338138"/>
                <a:gd name="connsiteX91" fmla="*/ 76200 w 315913"/>
                <a:gd name="connsiteY91" fmla="*/ 30957 h 338138"/>
                <a:gd name="connsiteX92" fmla="*/ 46037 w 315913"/>
                <a:gd name="connsiteY92" fmla="*/ 61913 h 338138"/>
                <a:gd name="connsiteX93" fmla="*/ 15875 w 315913"/>
                <a:gd name="connsiteY93" fmla="*/ 30957 h 338138"/>
                <a:gd name="connsiteX94" fmla="*/ 46037 w 315913"/>
                <a:gd name="connsiteY94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15913" h="338138">
                  <a:moveTo>
                    <a:pt x="270013" y="244475"/>
                  </a:moveTo>
                  <a:cubicBezTo>
                    <a:pt x="294930" y="244475"/>
                    <a:pt x="315913" y="265582"/>
                    <a:pt x="315913" y="290647"/>
                  </a:cubicBezTo>
                  <a:cubicBezTo>
                    <a:pt x="315913" y="290647"/>
                    <a:pt x="315913" y="290647"/>
                    <a:pt x="315913" y="331542"/>
                  </a:cubicBezTo>
                  <a:cubicBezTo>
                    <a:pt x="315913" y="332861"/>
                    <a:pt x="314602" y="335500"/>
                    <a:pt x="313290" y="335500"/>
                  </a:cubicBezTo>
                  <a:cubicBezTo>
                    <a:pt x="313290" y="336819"/>
                    <a:pt x="310667" y="338138"/>
                    <a:pt x="309356" y="338138"/>
                  </a:cubicBezTo>
                  <a:cubicBezTo>
                    <a:pt x="309356" y="338138"/>
                    <a:pt x="309356" y="338138"/>
                    <a:pt x="231982" y="338138"/>
                  </a:cubicBezTo>
                  <a:cubicBezTo>
                    <a:pt x="228048" y="338138"/>
                    <a:pt x="225425" y="335500"/>
                    <a:pt x="225425" y="331542"/>
                  </a:cubicBezTo>
                  <a:cubicBezTo>
                    <a:pt x="225425" y="331542"/>
                    <a:pt x="225425" y="331542"/>
                    <a:pt x="225425" y="290647"/>
                  </a:cubicBezTo>
                  <a:cubicBezTo>
                    <a:pt x="225425" y="265582"/>
                    <a:pt x="246408" y="244475"/>
                    <a:pt x="270013" y="244475"/>
                  </a:cubicBezTo>
                  <a:close/>
                  <a:moveTo>
                    <a:pt x="157956" y="244475"/>
                  </a:moveTo>
                  <a:cubicBezTo>
                    <a:pt x="183239" y="244475"/>
                    <a:pt x="203200" y="265582"/>
                    <a:pt x="203200" y="290647"/>
                  </a:cubicBezTo>
                  <a:cubicBezTo>
                    <a:pt x="203200" y="290647"/>
                    <a:pt x="203200" y="290647"/>
                    <a:pt x="203200" y="331542"/>
                  </a:cubicBezTo>
                  <a:cubicBezTo>
                    <a:pt x="203200" y="332861"/>
                    <a:pt x="203200" y="335500"/>
                    <a:pt x="201869" y="335500"/>
                  </a:cubicBezTo>
                  <a:cubicBezTo>
                    <a:pt x="200538" y="336819"/>
                    <a:pt x="199208" y="338138"/>
                    <a:pt x="196546" y="338138"/>
                  </a:cubicBezTo>
                  <a:cubicBezTo>
                    <a:pt x="196546" y="338138"/>
                    <a:pt x="196546" y="338138"/>
                    <a:pt x="119365" y="338138"/>
                  </a:cubicBezTo>
                  <a:cubicBezTo>
                    <a:pt x="115373" y="338138"/>
                    <a:pt x="112712" y="335500"/>
                    <a:pt x="112712" y="331542"/>
                  </a:cubicBezTo>
                  <a:cubicBezTo>
                    <a:pt x="112712" y="331542"/>
                    <a:pt x="112712" y="331542"/>
                    <a:pt x="112712" y="290647"/>
                  </a:cubicBezTo>
                  <a:cubicBezTo>
                    <a:pt x="112712" y="265582"/>
                    <a:pt x="132672" y="244475"/>
                    <a:pt x="157956" y="244475"/>
                  </a:cubicBezTo>
                  <a:close/>
                  <a:moveTo>
                    <a:pt x="45900" y="244475"/>
                  </a:moveTo>
                  <a:cubicBezTo>
                    <a:pt x="69505" y="244475"/>
                    <a:pt x="90488" y="265582"/>
                    <a:pt x="90488" y="290647"/>
                  </a:cubicBezTo>
                  <a:cubicBezTo>
                    <a:pt x="90488" y="290647"/>
                    <a:pt x="90488" y="290647"/>
                    <a:pt x="90488" y="331542"/>
                  </a:cubicBezTo>
                  <a:cubicBezTo>
                    <a:pt x="90488" y="332861"/>
                    <a:pt x="90488" y="335500"/>
                    <a:pt x="89176" y="335500"/>
                  </a:cubicBezTo>
                  <a:cubicBezTo>
                    <a:pt x="87865" y="336819"/>
                    <a:pt x="85242" y="338138"/>
                    <a:pt x="83931" y="338138"/>
                  </a:cubicBezTo>
                  <a:cubicBezTo>
                    <a:pt x="83931" y="338138"/>
                    <a:pt x="83931" y="338138"/>
                    <a:pt x="6557" y="338138"/>
                  </a:cubicBezTo>
                  <a:cubicBezTo>
                    <a:pt x="3934" y="338138"/>
                    <a:pt x="0" y="335500"/>
                    <a:pt x="0" y="331542"/>
                  </a:cubicBezTo>
                  <a:cubicBezTo>
                    <a:pt x="0" y="331542"/>
                    <a:pt x="0" y="331542"/>
                    <a:pt x="0" y="290647"/>
                  </a:cubicBezTo>
                  <a:cubicBezTo>
                    <a:pt x="0" y="265582"/>
                    <a:pt x="20983" y="244475"/>
                    <a:pt x="45900" y="244475"/>
                  </a:cubicBezTo>
                  <a:close/>
                  <a:moveTo>
                    <a:pt x="271463" y="180975"/>
                  </a:moveTo>
                  <a:cubicBezTo>
                    <a:pt x="287200" y="180975"/>
                    <a:pt x="301625" y="194089"/>
                    <a:pt x="301625" y="211138"/>
                  </a:cubicBezTo>
                  <a:cubicBezTo>
                    <a:pt x="301625" y="228186"/>
                    <a:pt x="287200" y="241300"/>
                    <a:pt x="271463" y="241300"/>
                  </a:cubicBezTo>
                  <a:cubicBezTo>
                    <a:pt x="254414" y="241300"/>
                    <a:pt x="241300" y="228186"/>
                    <a:pt x="241300" y="211138"/>
                  </a:cubicBezTo>
                  <a:cubicBezTo>
                    <a:pt x="241300" y="194089"/>
                    <a:pt x="254414" y="180975"/>
                    <a:pt x="271463" y="180975"/>
                  </a:cubicBezTo>
                  <a:close/>
                  <a:moveTo>
                    <a:pt x="159420" y="180975"/>
                  </a:moveTo>
                  <a:cubicBezTo>
                    <a:pt x="175506" y="180975"/>
                    <a:pt x="188912" y="194089"/>
                    <a:pt x="188912" y="211138"/>
                  </a:cubicBezTo>
                  <a:cubicBezTo>
                    <a:pt x="188912" y="228186"/>
                    <a:pt x="175506" y="241300"/>
                    <a:pt x="159420" y="241300"/>
                  </a:cubicBezTo>
                  <a:cubicBezTo>
                    <a:pt x="141992" y="241300"/>
                    <a:pt x="128587" y="228186"/>
                    <a:pt x="128587" y="211138"/>
                  </a:cubicBezTo>
                  <a:cubicBezTo>
                    <a:pt x="128587" y="194089"/>
                    <a:pt x="141992" y="180975"/>
                    <a:pt x="159420" y="180975"/>
                  </a:cubicBezTo>
                  <a:close/>
                  <a:moveTo>
                    <a:pt x="46038" y="180975"/>
                  </a:moveTo>
                  <a:cubicBezTo>
                    <a:pt x="62697" y="180975"/>
                    <a:pt x="76201" y="194479"/>
                    <a:pt x="76201" y="211138"/>
                  </a:cubicBezTo>
                  <a:cubicBezTo>
                    <a:pt x="76201" y="227797"/>
                    <a:pt x="62697" y="241301"/>
                    <a:pt x="46038" y="241301"/>
                  </a:cubicBezTo>
                  <a:cubicBezTo>
                    <a:pt x="29379" y="241301"/>
                    <a:pt x="15875" y="227797"/>
                    <a:pt x="15875" y="211138"/>
                  </a:cubicBezTo>
                  <a:cubicBezTo>
                    <a:pt x="15875" y="194479"/>
                    <a:pt x="29379" y="180975"/>
                    <a:pt x="46038" y="180975"/>
                  </a:cubicBezTo>
                  <a:close/>
                  <a:moveTo>
                    <a:pt x="270005" y="77788"/>
                  </a:moveTo>
                  <a:cubicBezTo>
                    <a:pt x="252736" y="77788"/>
                    <a:pt x="238125" y="92457"/>
                    <a:pt x="238125" y="109792"/>
                  </a:cubicBezTo>
                  <a:cubicBezTo>
                    <a:pt x="238125" y="109792"/>
                    <a:pt x="238125" y="109792"/>
                    <a:pt x="238125" y="144463"/>
                  </a:cubicBezTo>
                  <a:cubicBezTo>
                    <a:pt x="238125" y="144463"/>
                    <a:pt x="238125" y="144463"/>
                    <a:pt x="303213" y="144463"/>
                  </a:cubicBezTo>
                  <a:lnTo>
                    <a:pt x="303213" y="109792"/>
                  </a:lnTo>
                  <a:cubicBezTo>
                    <a:pt x="303213" y="92457"/>
                    <a:pt x="288602" y="77788"/>
                    <a:pt x="270005" y="77788"/>
                  </a:cubicBezTo>
                  <a:close/>
                  <a:moveTo>
                    <a:pt x="270013" y="65088"/>
                  </a:moveTo>
                  <a:cubicBezTo>
                    <a:pt x="294930" y="65088"/>
                    <a:pt x="315913" y="84876"/>
                    <a:pt x="315913" y="109941"/>
                  </a:cubicBezTo>
                  <a:cubicBezTo>
                    <a:pt x="315913" y="109941"/>
                    <a:pt x="315913" y="109941"/>
                    <a:pt x="315913" y="150836"/>
                  </a:cubicBezTo>
                  <a:cubicBezTo>
                    <a:pt x="315913" y="153474"/>
                    <a:pt x="314602" y="154794"/>
                    <a:pt x="313290" y="156113"/>
                  </a:cubicBezTo>
                  <a:cubicBezTo>
                    <a:pt x="313290" y="157432"/>
                    <a:pt x="310667" y="158751"/>
                    <a:pt x="309356" y="158751"/>
                  </a:cubicBezTo>
                  <a:cubicBezTo>
                    <a:pt x="309356" y="158751"/>
                    <a:pt x="309356" y="158751"/>
                    <a:pt x="231982" y="158751"/>
                  </a:cubicBezTo>
                  <a:cubicBezTo>
                    <a:pt x="228048" y="158751"/>
                    <a:pt x="225425" y="154794"/>
                    <a:pt x="225425" y="150836"/>
                  </a:cubicBezTo>
                  <a:cubicBezTo>
                    <a:pt x="225425" y="150836"/>
                    <a:pt x="225425" y="150836"/>
                    <a:pt x="225425" y="109941"/>
                  </a:cubicBezTo>
                  <a:cubicBezTo>
                    <a:pt x="225425" y="84876"/>
                    <a:pt x="246408" y="65088"/>
                    <a:pt x="270013" y="65088"/>
                  </a:cubicBezTo>
                  <a:close/>
                  <a:moveTo>
                    <a:pt x="157956" y="65088"/>
                  </a:moveTo>
                  <a:cubicBezTo>
                    <a:pt x="183239" y="65088"/>
                    <a:pt x="203200" y="84876"/>
                    <a:pt x="203200" y="109941"/>
                  </a:cubicBezTo>
                  <a:cubicBezTo>
                    <a:pt x="203200" y="109941"/>
                    <a:pt x="203200" y="109941"/>
                    <a:pt x="203200" y="150836"/>
                  </a:cubicBezTo>
                  <a:cubicBezTo>
                    <a:pt x="203200" y="153474"/>
                    <a:pt x="203200" y="154794"/>
                    <a:pt x="201869" y="156113"/>
                  </a:cubicBezTo>
                  <a:cubicBezTo>
                    <a:pt x="200538" y="157432"/>
                    <a:pt x="199208" y="158751"/>
                    <a:pt x="196546" y="158751"/>
                  </a:cubicBezTo>
                  <a:cubicBezTo>
                    <a:pt x="196546" y="158751"/>
                    <a:pt x="196546" y="158751"/>
                    <a:pt x="119365" y="158751"/>
                  </a:cubicBezTo>
                  <a:cubicBezTo>
                    <a:pt x="115373" y="158751"/>
                    <a:pt x="112712" y="154794"/>
                    <a:pt x="112712" y="150836"/>
                  </a:cubicBezTo>
                  <a:cubicBezTo>
                    <a:pt x="112712" y="150836"/>
                    <a:pt x="112712" y="150836"/>
                    <a:pt x="112712" y="109941"/>
                  </a:cubicBezTo>
                  <a:cubicBezTo>
                    <a:pt x="112712" y="84876"/>
                    <a:pt x="132672" y="65088"/>
                    <a:pt x="157956" y="65088"/>
                  </a:cubicBezTo>
                  <a:close/>
                  <a:moveTo>
                    <a:pt x="45900" y="65088"/>
                  </a:moveTo>
                  <a:cubicBezTo>
                    <a:pt x="69505" y="65088"/>
                    <a:pt x="90488" y="84876"/>
                    <a:pt x="90488" y="109941"/>
                  </a:cubicBezTo>
                  <a:cubicBezTo>
                    <a:pt x="90488" y="109941"/>
                    <a:pt x="90488" y="109941"/>
                    <a:pt x="90488" y="150836"/>
                  </a:cubicBezTo>
                  <a:cubicBezTo>
                    <a:pt x="90488" y="153474"/>
                    <a:pt x="90488" y="154794"/>
                    <a:pt x="89176" y="156113"/>
                  </a:cubicBezTo>
                  <a:cubicBezTo>
                    <a:pt x="87865" y="157432"/>
                    <a:pt x="85242" y="158751"/>
                    <a:pt x="83931" y="158751"/>
                  </a:cubicBezTo>
                  <a:cubicBezTo>
                    <a:pt x="83931" y="158751"/>
                    <a:pt x="83931" y="158751"/>
                    <a:pt x="6557" y="158751"/>
                  </a:cubicBezTo>
                  <a:cubicBezTo>
                    <a:pt x="3934" y="158751"/>
                    <a:pt x="0" y="154794"/>
                    <a:pt x="0" y="150836"/>
                  </a:cubicBezTo>
                  <a:cubicBezTo>
                    <a:pt x="0" y="150836"/>
                    <a:pt x="0" y="150836"/>
                    <a:pt x="0" y="109941"/>
                  </a:cubicBezTo>
                  <a:cubicBezTo>
                    <a:pt x="0" y="84876"/>
                    <a:pt x="20983" y="65088"/>
                    <a:pt x="45900" y="65088"/>
                  </a:cubicBezTo>
                  <a:close/>
                  <a:moveTo>
                    <a:pt x="270669" y="14288"/>
                  </a:moveTo>
                  <a:cubicBezTo>
                    <a:pt x="261463" y="14288"/>
                    <a:pt x="254000" y="21751"/>
                    <a:pt x="254000" y="30957"/>
                  </a:cubicBezTo>
                  <a:cubicBezTo>
                    <a:pt x="254000" y="40163"/>
                    <a:pt x="261463" y="47626"/>
                    <a:pt x="270669" y="47626"/>
                  </a:cubicBezTo>
                  <a:cubicBezTo>
                    <a:pt x="279875" y="47626"/>
                    <a:pt x="287338" y="40163"/>
                    <a:pt x="287338" y="30957"/>
                  </a:cubicBezTo>
                  <a:cubicBezTo>
                    <a:pt x="287338" y="21751"/>
                    <a:pt x="279875" y="14288"/>
                    <a:pt x="270669" y="14288"/>
                  </a:cubicBezTo>
                  <a:close/>
                  <a:moveTo>
                    <a:pt x="271463" y="0"/>
                  </a:moveTo>
                  <a:cubicBezTo>
                    <a:pt x="287200" y="0"/>
                    <a:pt x="301625" y="13459"/>
                    <a:pt x="301625" y="30957"/>
                  </a:cubicBezTo>
                  <a:cubicBezTo>
                    <a:pt x="301625" y="48454"/>
                    <a:pt x="287200" y="61913"/>
                    <a:pt x="271463" y="61913"/>
                  </a:cubicBezTo>
                  <a:cubicBezTo>
                    <a:pt x="254414" y="61913"/>
                    <a:pt x="241300" y="48454"/>
                    <a:pt x="241300" y="30957"/>
                  </a:cubicBezTo>
                  <a:cubicBezTo>
                    <a:pt x="241300" y="13459"/>
                    <a:pt x="254414" y="0"/>
                    <a:pt x="271463" y="0"/>
                  </a:cubicBezTo>
                  <a:close/>
                  <a:moveTo>
                    <a:pt x="159420" y="0"/>
                  </a:moveTo>
                  <a:cubicBezTo>
                    <a:pt x="175506" y="0"/>
                    <a:pt x="188912" y="13459"/>
                    <a:pt x="188912" y="30957"/>
                  </a:cubicBezTo>
                  <a:cubicBezTo>
                    <a:pt x="188912" y="48454"/>
                    <a:pt x="175506" y="61913"/>
                    <a:pt x="159420" y="61913"/>
                  </a:cubicBezTo>
                  <a:cubicBezTo>
                    <a:pt x="141992" y="61913"/>
                    <a:pt x="128587" y="48454"/>
                    <a:pt x="128587" y="30957"/>
                  </a:cubicBezTo>
                  <a:cubicBezTo>
                    <a:pt x="128587" y="13459"/>
                    <a:pt x="141992" y="0"/>
                    <a:pt x="159420" y="0"/>
                  </a:cubicBezTo>
                  <a:close/>
                  <a:moveTo>
                    <a:pt x="46037" y="0"/>
                  </a:moveTo>
                  <a:cubicBezTo>
                    <a:pt x="63086" y="0"/>
                    <a:pt x="76200" y="13459"/>
                    <a:pt x="76200" y="30957"/>
                  </a:cubicBezTo>
                  <a:cubicBezTo>
                    <a:pt x="76200" y="48454"/>
                    <a:pt x="63086" y="61913"/>
                    <a:pt x="46037" y="61913"/>
                  </a:cubicBezTo>
                  <a:cubicBezTo>
                    <a:pt x="28989" y="61913"/>
                    <a:pt x="15875" y="48454"/>
                    <a:pt x="15875" y="30957"/>
                  </a:cubicBezTo>
                  <a:cubicBezTo>
                    <a:pt x="15875" y="13459"/>
                    <a:pt x="28989" y="0"/>
                    <a:pt x="4603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0105" tIns="45053" rIns="90105" bIns="45053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775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4682587" y="1825643"/>
            <a:ext cx="3878732" cy="285902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 marL="225425" indent="-225425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ko-KO" altLang="ko-KO" sz="1100">
                <a:solidFill>
                  <a:schemeClr val="bg2">
                    <a:lumMod val="25000"/>
                  </a:schemeClr>
                </a:solidFill>
                <a:latin typeface="NanumGothic"/>
                <a:ea typeface="NanumGothic"/>
                <a:cs typeface="Hiragino Sans GB W3" charset="-122"/>
                <a:sym typeface="Source Han Sans SC"/>
              </a:rPr>
              <a:t>필요한 경우 여기에서 세부 사항을 설명할 수 있습니다.</a:t>
            </a:r>
            <a:endParaRPr lang="en-US" altLang="zh-CN" sz="1315">
              <a:solidFill>
                <a:schemeClr val="bg2">
                  <a:lumMod val="25000"/>
                </a:schemeClr>
              </a:solidFill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676868" y="2840961"/>
            <a:ext cx="3878732" cy="285902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 marL="225425" indent="-225425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ko-KO" altLang="ko-KO" sz="1100">
                <a:solidFill>
                  <a:schemeClr val="bg2">
                    <a:lumMod val="25000"/>
                  </a:schemeClr>
                </a:solidFill>
                <a:latin typeface="NanumGothic"/>
                <a:ea typeface="NanumGothic"/>
                <a:cs typeface="Hiragino Sans GB W3" charset="-122"/>
                <a:sym typeface="Source Han Sans SC"/>
              </a:rPr>
              <a:t>필요한 경우 여기에서 세부 사항을 설명할 수 있습니다.</a:t>
            </a:r>
            <a:endParaRPr lang="en-US" altLang="zh-CN" sz="1315">
              <a:solidFill>
                <a:schemeClr val="bg2">
                  <a:lumMod val="25000"/>
                </a:schemeClr>
              </a:solidFill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676868" y="3712796"/>
            <a:ext cx="3878732" cy="285902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 marL="225425" indent="-225425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ko-KO" altLang="ko-KO" sz="1100">
                <a:solidFill>
                  <a:schemeClr val="bg2">
                    <a:lumMod val="25000"/>
                  </a:schemeClr>
                </a:solidFill>
                <a:latin typeface="NanumGothic"/>
                <a:ea typeface="NanumGothic"/>
                <a:cs typeface="Hiragino Sans GB W3" charset="-122"/>
                <a:sym typeface="Source Han Sans SC"/>
              </a:rPr>
              <a:t>필요한 경우 여기에서 세부 사항을 설명할 수 있습니다.</a:t>
            </a:r>
            <a:endParaRPr lang="en-US" altLang="zh-CN" sz="1315">
              <a:solidFill>
                <a:schemeClr val="bg2">
                  <a:lumMod val="25000"/>
                </a:schemeClr>
              </a:solidFill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656460" y="4662075"/>
            <a:ext cx="3878732" cy="285902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 marL="225425" indent="-225425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ko-KO" altLang="ko-KO" sz="1100">
                <a:solidFill>
                  <a:schemeClr val="bg2">
                    <a:lumMod val="25000"/>
                  </a:schemeClr>
                </a:solidFill>
                <a:latin typeface="NanumGothic"/>
                <a:ea typeface="NanumGothic"/>
                <a:cs typeface="Hiragino Sans GB W3" charset="-122"/>
                <a:sym typeface="Source Han Sans SC"/>
              </a:rPr>
              <a:t>필요한 경우 여기에서 세부 사항을 설명할 수 있습니다.</a:t>
            </a:r>
            <a:endParaRPr lang="en-US" altLang="zh-CN" sz="1315">
              <a:solidFill>
                <a:schemeClr val="bg2">
                  <a:lumMod val="25000"/>
                </a:schemeClr>
              </a:solidFill>
              <a:latin typeface="Elsie" panose="02000000000000000000" charset="0"/>
              <a:ea typeface="Elsie" panose="02000000000000000000" charset="0"/>
              <a:cs typeface="Hiragino Sans GB W3" charset="-122"/>
              <a:sym typeface="Source Han Sans SC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666" y="2419077"/>
            <a:ext cx="2023618" cy="83883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833" y="3768386"/>
            <a:ext cx="2023618" cy="83883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6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0" grpId="0"/>
      <p:bldP spid="31" grpId="0"/>
      <p:bldP spid="32" grpId="0"/>
      <p:bldP spid="3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6" name="Rectangle 6"/>
          <p:cNvSpPr/>
          <p:nvPr/>
        </p:nvSpPr>
        <p:spPr>
          <a:xfrm>
            <a:off x="4016058" y="3654743"/>
            <a:ext cx="1927225" cy="1419225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defTabSz="1217930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en-US" altLang="zh-CN">
              <a:solidFill>
                <a:srgbClr val="FFFFFF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cxnSp>
        <p:nvCxnSpPr>
          <p:cNvPr id="39943" name="Shape 21"/>
          <p:cNvCxnSpPr>
            <a:stCxn id="40966" idx="2"/>
          </p:cNvCxnSpPr>
          <p:nvPr/>
        </p:nvCxnSpPr>
        <p:spPr>
          <a:xfrm rot="5400000">
            <a:off x="3838893" y="4338955"/>
            <a:ext cx="406400" cy="1876425"/>
          </a:xfrm>
          <a:prstGeom prst="bentConnector2">
            <a:avLst/>
          </a:prstGeom>
          <a:ln w="9525" cap="flat" cmpd="sng">
            <a:solidFill>
              <a:srgbClr val="ADBACA"/>
            </a:solidFill>
            <a:prstDash val="solid"/>
            <a:miter/>
            <a:headEnd type="none" w="med" len="med"/>
            <a:tailEnd type="oval" w="med" len="med"/>
          </a:ln>
        </p:spPr>
      </p:cxnSp>
      <p:sp>
        <p:nvSpPr>
          <p:cNvPr id="40968" name="Rectangle 4"/>
          <p:cNvSpPr/>
          <p:nvPr/>
        </p:nvSpPr>
        <p:spPr>
          <a:xfrm>
            <a:off x="4016058" y="2133918"/>
            <a:ext cx="1927225" cy="1419225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defTabSz="1217930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en-US" altLang="zh-CN">
              <a:solidFill>
                <a:srgbClr val="FFFFFF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cxnSp>
        <p:nvCxnSpPr>
          <p:cNvPr id="39945" name="Shape 11"/>
          <p:cNvCxnSpPr>
            <a:stCxn id="40968" idx="0"/>
          </p:cNvCxnSpPr>
          <p:nvPr/>
        </p:nvCxnSpPr>
        <p:spPr>
          <a:xfrm rot="-5400000" flipV="1">
            <a:off x="3839845" y="993458"/>
            <a:ext cx="404813" cy="1876425"/>
          </a:xfrm>
          <a:prstGeom prst="bentConnector2">
            <a:avLst/>
          </a:prstGeom>
          <a:ln w="9525" cap="flat" cmpd="sng">
            <a:solidFill>
              <a:srgbClr val="ADBACA"/>
            </a:solidFill>
            <a:prstDash val="solid"/>
            <a:miter/>
            <a:headEnd type="none" w="med" len="med"/>
            <a:tailEnd type="oval" w="med" len="med"/>
          </a:ln>
        </p:spPr>
      </p:cxnSp>
      <p:sp>
        <p:nvSpPr>
          <p:cNvPr id="40970" name="Rectangle 5"/>
          <p:cNvSpPr/>
          <p:nvPr/>
        </p:nvSpPr>
        <p:spPr>
          <a:xfrm>
            <a:off x="6044883" y="2133918"/>
            <a:ext cx="1925637" cy="1419225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defTabSz="1217930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en-US" altLang="zh-CN">
              <a:solidFill>
                <a:srgbClr val="FFFFFF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cxnSp>
        <p:nvCxnSpPr>
          <p:cNvPr id="39947" name="Shape 16"/>
          <p:cNvCxnSpPr>
            <a:stCxn id="40970" idx="0"/>
          </p:cNvCxnSpPr>
          <p:nvPr/>
        </p:nvCxnSpPr>
        <p:spPr>
          <a:xfrm rot="5400000" flipH="1" flipV="1">
            <a:off x="7793673" y="943928"/>
            <a:ext cx="404812" cy="1976437"/>
          </a:xfrm>
          <a:prstGeom prst="bentConnector2">
            <a:avLst/>
          </a:prstGeom>
          <a:ln w="9525" cap="flat" cmpd="sng">
            <a:solidFill>
              <a:srgbClr val="ADBACA"/>
            </a:solidFill>
            <a:prstDash val="solid"/>
            <a:miter/>
            <a:headEnd type="none" w="med" len="med"/>
            <a:tailEnd type="oval" w="med" len="med"/>
          </a:ln>
        </p:spPr>
      </p:cxnSp>
      <p:sp>
        <p:nvSpPr>
          <p:cNvPr id="40972" name="Rectangle 7"/>
          <p:cNvSpPr/>
          <p:nvPr/>
        </p:nvSpPr>
        <p:spPr>
          <a:xfrm>
            <a:off x="6044883" y="3654743"/>
            <a:ext cx="1925637" cy="1419225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defTabSz="1217930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en-US" altLang="zh-CN">
              <a:solidFill>
                <a:srgbClr val="FFFFFF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cxnSp>
        <p:nvCxnSpPr>
          <p:cNvPr id="39949" name="Shape 19"/>
          <p:cNvCxnSpPr>
            <a:stCxn id="40972" idx="2"/>
          </p:cNvCxnSpPr>
          <p:nvPr/>
        </p:nvCxnSpPr>
        <p:spPr>
          <a:xfrm rot="-5400000" flipH="1">
            <a:off x="7793355" y="4288155"/>
            <a:ext cx="406400" cy="1978025"/>
          </a:xfrm>
          <a:prstGeom prst="bentConnector2">
            <a:avLst/>
          </a:prstGeom>
          <a:ln w="9525" cap="flat" cmpd="sng">
            <a:solidFill>
              <a:srgbClr val="ADBACA"/>
            </a:solidFill>
            <a:prstDash val="solid"/>
            <a:miter/>
            <a:headEnd type="none" w="med" len="med"/>
            <a:tailEnd type="oval" w="med" len="med"/>
          </a:ln>
        </p:spPr>
      </p:cxnSp>
      <p:sp>
        <p:nvSpPr>
          <p:cNvPr id="40983" name="Freeform 6"/>
          <p:cNvSpPr>
            <a:spLocks noEditPoints="1"/>
          </p:cNvSpPr>
          <p:nvPr/>
        </p:nvSpPr>
        <p:spPr>
          <a:xfrm>
            <a:off x="4616133" y="2543493"/>
            <a:ext cx="727075" cy="712787"/>
          </a:xfrm>
          <a:custGeom>
            <a:avLst/>
            <a:gdLst/>
            <a:ahLst/>
            <a:cxnLst>
              <a:cxn ang="0">
                <a:pos x="439863" y="0"/>
              </a:cxn>
              <a:cxn ang="0">
                <a:pos x="289473" y="0"/>
              </a:cxn>
              <a:cxn ang="0">
                <a:pos x="227282" y="117666"/>
              </a:cxn>
              <a:cxn ang="0">
                <a:pos x="161698" y="80330"/>
              </a:cxn>
              <a:cxn ang="0">
                <a:pos x="161698" y="308874"/>
              </a:cxn>
              <a:cxn ang="0">
                <a:pos x="374280" y="212705"/>
              </a:cxn>
              <a:cxn ang="0">
                <a:pos x="315480" y="171974"/>
              </a:cxn>
              <a:cxn ang="0">
                <a:pos x="362972" y="83724"/>
              </a:cxn>
              <a:cxn ang="0">
                <a:pos x="439863" y="216099"/>
              </a:cxn>
              <a:cxn ang="0">
                <a:pos x="524670" y="161791"/>
              </a:cxn>
              <a:cxn ang="0">
                <a:pos x="439863" y="0"/>
              </a:cxn>
              <a:cxn ang="0">
                <a:pos x="220497" y="544207"/>
              </a:cxn>
              <a:cxn ang="0">
                <a:pos x="102899" y="544207"/>
              </a:cxn>
              <a:cxn ang="0">
                <a:pos x="197882" y="377890"/>
              </a:cxn>
              <a:cxn ang="0">
                <a:pos x="109683" y="323583"/>
              </a:cxn>
              <a:cxn ang="0">
                <a:pos x="0" y="521579"/>
              </a:cxn>
              <a:cxn ang="0">
                <a:pos x="54276" y="632457"/>
              </a:cxn>
              <a:cxn ang="0">
                <a:pos x="220497" y="632457"/>
              </a:cxn>
              <a:cxn ang="0">
                <a:pos x="220497" y="712787"/>
              </a:cxn>
              <a:cxn ang="0">
                <a:pos x="418379" y="591726"/>
              </a:cxn>
              <a:cxn ang="0">
                <a:pos x="220497" y="466140"/>
              </a:cxn>
              <a:cxn ang="0">
                <a:pos x="220497" y="544207"/>
              </a:cxn>
              <a:cxn ang="0">
                <a:pos x="642268" y="367708"/>
              </a:cxn>
              <a:cxn ang="0">
                <a:pos x="704460" y="326977"/>
              </a:cxn>
              <a:cxn ang="0">
                <a:pos x="498663" y="227413"/>
              </a:cxn>
              <a:cxn ang="0">
                <a:pos x="495270" y="455957"/>
              </a:cxn>
              <a:cxn ang="0">
                <a:pos x="554070" y="418621"/>
              </a:cxn>
              <a:cxn ang="0">
                <a:pos x="624176" y="544207"/>
              </a:cxn>
              <a:cxn ang="0">
                <a:pos x="454563" y="544207"/>
              </a:cxn>
              <a:cxn ang="0">
                <a:pos x="454563" y="632457"/>
              </a:cxn>
              <a:cxn ang="0">
                <a:pos x="671668" y="632457"/>
              </a:cxn>
              <a:cxn ang="0">
                <a:pos x="727075" y="518185"/>
              </a:cxn>
              <a:cxn ang="0">
                <a:pos x="642268" y="367708"/>
              </a:cxn>
            </a:cxnLst>
            <a:rect l="0" t="0" r="0" b="0"/>
            <a:pathLst>
              <a:path w="643" h="630">
                <a:moveTo>
                  <a:pt x="389" y="0"/>
                </a:moveTo>
                <a:lnTo>
                  <a:pt x="256" y="0"/>
                </a:lnTo>
                <a:lnTo>
                  <a:pt x="201" y="104"/>
                </a:lnTo>
                <a:lnTo>
                  <a:pt x="143" y="71"/>
                </a:lnTo>
                <a:lnTo>
                  <a:pt x="143" y="273"/>
                </a:lnTo>
                <a:lnTo>
                  <a:pt x="331" y="188"/>
                </a:lnTo>
                <a:lnTo>
                  <a:pt x="279" y="152"/>
                </a:lnTo>
                <a:lnTo>
                  <a:pt x="321" y="74"/>
                </a:lnTo>
                <a:lnTo>
                  <a:pt x="389" y="191"/>
                </a:lnTo>
                <a:lnTo>
                  <a:pt x="464" y="143"/>
                </a:lnTo>
                <a:lnTo>
                  <a:pt x="389" y="0"/>
                </a:lnTo>
                <a:close/>
                <a:moveTo>
                  <a:pt x="195" y="481"/>
                </a:moveTo>
                <a:lnTo>
                  <a:pt x="91" y="481"/>
                </a:lnTo>
                <a:lnTo>
                  <a:pt x="175" y="334"/>
                </a:lnTo>
                <a:lnTo>
                  <a:pt x="97" y="286"/>
                </a:lnTo>
                <a:lnTo>
                  <a:pt x="0" y="461"/>
                </a:lnTo>
                <a:lnTo>
                  <a:pt x="48" y="559"/>
                </a:lnTo>
                <a:lnTo>
                  <a:pt x="195" y="559"/>
                </a:lnTo>
                <a:lnTo>
                  <a:pt x="195" y="630"/>
                </a:lnTo>
                <a:lnTo>
                  <a:pt x="370" y="523"/>
                </a:lnTo>
                <a:lnTo>
                  <a:pt x="195" y="412"/>
                </a:lnTo>
                <a:lnTo>
                  <a:pt x="195" y="481"/>
                </a:lnTo>
                <a:close/>
                <a:moveTo>
                  <a:pt x="568" y="325"/>
                </a:moveTo>
                <a:lnTo>
                  <a:pt x="623" y="289"/>
                </a:lnTo>
                <a:lnTo>
                  <a:pt x="441" y="201"/>
                </a:lnTo>
                <a:lnTo>
                  <a:pt x="438" y="403"/>
                </a:lnTo>
                <a:lnTo>
                  <a:pt x="490" y="370"/>
                </a:lnTo>
                <a:lnTo>
                  <a:pt x="552" y="481"/>
                </a:lnTo>
                <a:lnTo>
                  <a:pt x="402" y="481"/>
                </a:lnTo>
                <a:lnTo>
                  <a:pt x="402" y="559"/>
                </a:lnTo>
                <a:lnTo>
                  <a:pt x="594" y="559"/>
                </a:lnTo>
                <a:lnTo>
                  <a:pt x="643" y="458"/>
                </a:lnTo>
                <a:lnTo>
                  <a:pt x="568" y="325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 sz="1600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40984" name="Freeform 18"/>
          <p:cNvSpPr>
            <a:spLocks noEditPoints="1"/>
          </p:cNvSpPr>
          <p:nvPr/>
        </p:nvSpPr>
        <p:spPr>
          <a:xfrm>
            <a:off x="6692583" y="4208780"/>
            <a:ext cx="630237" cy="460375"/>
          </a:xfrm>
          <a:custGeom>
            <a:avLst/>
            <a:gdLst/>
            <a:ahLst/>
            <a:cxnLst>
              <a:cxn ang="0">
                <a:pos x="344279" y="343234"/>
              </a:cxn>
              <a:cxn ang="0">
                <a:pos x="335499" y="352681"/>
              </a:cxn>
              <a:cxn ang="0">
                <a:pos x="136081" y="352681"/>
              </a:cxn>
              <a:cxn ang="0">
                <a:pos x="127302" y="343234"/>
              </a:cxn>
              <a:cxn ang="0">
                <a:pos x="136081" y="334417"/>
              </a:cxn>
              <a:cxn ang="0">
                <a:pos x="335499" y="334417"/>
              </a:cxn>
              <a:cxn ang="0">
                <a:pos x="344279" y="343234"/>
              </a:cxn>
              <a:cxn ang="0">
                <a:pos x="344279" y="277107"/>
              </a:cxn>
              <a:cxn ang="0">
                <a:pos x="335499" y="285924"/>
              </a:cxn>
              <a:cxn ang="0">
                <a:pos x="136081" y="285924"/>
              </a:cxn>
              <a:cxn ang="0">
                <a:pos x="127302" y="277107"/>
              </a:cxn>
              <a:cxn ang="0">
                <a:pos x="136081" y="267660"/>
              </a:cxn>
              <a:cxn ang="0">
                <a:pos x="335499" y="267660"/>
              </a:cxn>
              <a:cxn ang="0">
                <a:pos x="344279" y="277107"/>
              </a:cxn>
              <a:cxn ang="0">
                <a:pos x="470326" y="172562"/>
              </a:cxn>
              <a:cxn ang="0">
                <a:pos x="121658" y="172562"/>
              </a:cxn>
              <a:cxn ang="0">
                <a:pos x="112251" y="163745"/>
              </a:cxn>
              <a:cxn ang="0">
                <a:pos x="121658" y="154298"/>
              </a:cxn>
              <a:cxn ang="0">
                <a:pos x="470326" y="154298"/>
              </a:cxn>
              <a:cxn ang="0">
                <a:pos x="479733" y="163745"/>
              </a:cxn>
              <a:cxn ang="0">
                <a:pos x="470326" y="172562"/>
              </a:cxn>
              <a:cxn ang="0">
                <a:pos x="70235" y="95728"/>
              </a:cxn>
              <a:cxn ang="0">
                <a:pos x="79015" y="86911"/>
              </a:cxn>
              <a:cxn ang="0">
                <a:pos x="537426" y="86911"/>
              </a:cxn>
              <a:cxn ang="0">
                <a:pos x="546833" y="95728"/>
              </a:cxn>
              <a:cxn ang="0">
                <a:pos x="537426" y="104545"/>
              </a:cxn>
              <a:cxn ang="0">
                <a:pos x="79015" y="104545"/>
              </a:cxn>
              <a:cxn ang="0">
                <a:pos x="70235" y="95728"/>
              </a:cxn>
              <a:cxn ang="0">
                <a:pos x="543070" y="271439"/>
              </a:cxn>
              <a:cxn ang="0">
                <a:pos x="514223" y="320562"/>
              </a:cxn>
              <a:cxn ang="0">
                <a:pos x="514223" y="321192"/>
              </a:cxn>
              <a:cxn ang="0">
                <a:pos x="514223" y="408103"/>
              </a:cxn>
              <a:cxn ang="0">
                <a:pos x="486004" y="370315"/>
              </a:cxn>
              <a:cxn ang="0">
                <a:pos x="458411" y="408103"/>
              </a:cxn>
              <a:cxn ang="0">
                <a:pos x="458411" y="321192"/>
              </a:cxn>
              <a:cxn ang="0">
                <a:pos x="458411" y="320562"/>
              </a:cxn>
              <a:cxn ang="0">
                <a:pos x="429565" y="271439"/>
              </a:cxn>
              <a:cxn ang="0">
                <a:pos x="486004" y="214758"/>
              </a:cxn>
              <a:cxn ang="0">
                <a:pos x="543070" y="271439"/>
              </a:cxn>
              <a:cxn ang="0">
                <a:pos x="603899" y="434554"/>
              </a:cxn>
              <a:cxn ang="0">
                <a:pos x="25711" y="434554"/>
              </a:cxn>
              <a:cxn ang="0">
                <a:pos x="25711" y="25821"/>
              </a:cxn>
              <a:cxn ang="0">
                <a:pos x="603899" y="25821"/>
              </a:cxn>
              <a:cxn ang="0">
                <a:pos x="603899" y="434554"/>
              </a:cxn>
              <a:cxn ang="0">
                <a:pos x="0" y="460375"/>
              </a:cxn>
              <a:cxn ang="0">
                <a:pos x="630237" y="460375"/>
              </a:cxn>
              <a:cxn ang="0">
                <a:pos x="630237" y="0"/>
              </a:cxn>
              <a:cxn ang="0">
                <a:pos x="0" y="0"/>
              </a:cxn>
              <a:cxn ang="0">
                <a:pos x="0" y="460375"/>
              </a:cxn>
              <a:cxn ang="0">
                <a:pos x="0" y="0"/>
              </a:cxn>
              <a:cxn ang="0">
                <a:pos x="0" y="460375"/>
              </a:cxn>
            </a:cxnLst>
            <a:rect l="0" t="0" r="0" b="0"/>
            <a:pathLst>
              <a:path w="1004" h="731">
                <a:moveTo>
                  <a:pt x="549" y="545"/>
                </a:moveTo>
                <a:cubicBezTo>
                  <a:pt x="549" y="553"/>
                  <a:pt x="543" y="560"/>
                  <a:pt x="535" y="560"/>
                </a:cubicBezTo>
                <a:lnTo>
                  <a:pt x="217" y="560"/>
                </a:lnTo>
                <a:cubicBezTo>
                  <a:pt x="209" y="560"/>
                  <a:pt x="203" y="553"/>
                  <a:pt x="203" y="545"/>
                </a:cubicBezTo>
                <a:cubicBezTo>
                  <a:pt x="203" y="537"/>
                  <a:pt x="209" y="531"/>
                  <a:pt x="217" y="531"/>
                </a:cubicBezTo>
                <a:lnTo>
                  <a:pt x="535" y="531"/>
                </a:lnTo>
                <a:cubicBezTo>
                  <a:pt x="543" y="531"/>
                  <a:pt x="549" y="537"/>
                  <a:pt x="549" y="545"/>
                </a:cubicBezTo>
                <a:close/>
                <a:moveTo>
                  <a:pt x="549" y="440"/>
                </a:moveTo>
                <a:cubicBezTo>
                  <a:pt x="549" y="448"/>
                  <a:pt x="543" y="454"/>
                  <a:pt x="535" y="454"/>
                </a:cubicBezTo>
                <a:lnTo>
                  <a:pt x="217" y="454"/>
                </a:lnTo>
                <a:cubicBezTo>
                  <a:pt x="209" y="454"/>
                  <a:pt x="203" y="448"/>
                  <a:pt x="203" y="440"/>
                </a:cubicBezTo>
                <a:cubicBezTo>
                  <a:pt x="203" y="432"/>
                  <a:pt x="209" y="425"/>
                  <a:pt x="217" y="425"/>
                </a:cubicBezTo>
                <a:lnTo>
                  <a:pt x="535" y="425"/>
                </a:lnTo>
                <a:cubicBezTo>
                  <a:pt x="543" y="425"/>
                  <a:pt x="549" y="432"/>
                  <a:pt x="549" y="440"/>
                </a:cubicBezTo>
                <a:close/>
                <a:moveTo>
                  <a:pt x="750" y="274"/>
                </a:moveTo>
                <a:lnTo>
                  <a:pt x="194" y="274"/>
                </a:lnTo>
                <a:cubicBezTo>
                  <a:pt x="186" y="274"/>
                  <a:pt x="179" y="268"/>
                  <a:pt x="179" y="260"/>
                </a:cubicBezTo>
                <a:cubicBezTo>
                  <a:pt x="179" y="252"/>
                  <a:pt x="186" y="245"/>
                  <a:pt x="194" y="245"/>
                </a:cubicBezTo>
                <a:lnTo>
                  <a:pt x="750" y="245"/>
                </a:lnTo>
                <a:cubicBezTo>
                  <a:pt x="758" y="245"/>
                  <a:pt x="765" y="252"/>
                  <a:pt x="765" y="260"/>
                </a:cubicBezTo>
                <a:cubicBezTo>
                  <a:pt x="765" y="268"/>
                  <a:pt x="758" y="274"/>
                  <a:pt x="750" y="274"/>
                </a:cubicBezTo>
                <a:close/>
                <a:moveTo>
                  <a:pt x="112" y="152"/>
                </a:moveTo>
                <a:cubicBezTo>
                  <a:pt x="112" y="144"/>
                  <a:pt x="118" y="138"/>
                  <a:pt x="126" y="138"/>
                </a:cubicBezTo>
                <a:lnTo>
                  <a:pt x="857" y="138"/>
                </a:lnTo>
                <a:cubicBezTo>
                  <a:pt x="865" y="138"/>
                  <a:pt x="872" y="144"/>
                  <a:pt x="872" y="152"/>
                </a:cubicBezTo>
                <a:cubicBezTo>
                  <a:pt x="872" y="160"/>
                  <a:pt x="865" y="166"/>
                  <a:pt x="857" y="166"/>
                </a:cubicBezTo>
                <a:lnTo>
                  <a:pt x="126" y="166"/>
                </a:lnTo>
                <a:cubicBezTo>
                  <a:pt x="118" y="166"/>
                  <a:pt x="112" y="160"/>
                  <a:pt x="112" y="152"/>
                </a:cubicBezTo>
                <a:close/>
                <a:moveTo>
                  <a:pt x="866" y="431"/>
                </a:moveTo>
                <a:cubicBezTo>
                  <a:pt x="866" y="465"/>
                  <a:pt x="847" y="493"/>
                  <a:pt x="820" y="509"/>
                </a:cubicBezTo>
                <a:cubicBezTo>
                  <a:pt x="820" y="510"/>
                  <a:pt x="820" y="510"/>
                  <a:pt x="820" y="510"/>
                </a:cubicBezTo>
                <a:cubicBezTo>
                  <a:pt x="820" y="510"/>
                  <a:pt x="820" y="648"/>
                  <a:pt x="820" y="648"/>
                </a:cubicBezTo>
                <a:lnTo>
                  <a:pt x="775" y="588"/>
                </a:lnTo>
                <a:lnTo>
                  <a:pt x="731" y="648"/>
                </a:lnTo>
                <a:lnTo>
                  <a:pt x="731" y="510"/>
                </a:lnTo>
                <a:cubicBezTo>
                  <a:pt x="731" y="510"/>
                  <a:pt x="731" y="510"/>
                  <a:pt x="731" y="509"/>
                </a:cubicBezTo>
                <a:cubicBezTo>
                  <a:pt x="703" y="493"/>
                  <a:pt x="685" y="465"/>
                  <a:pt x="685" y="431"/>
                </a:cubicBezTo>
                <a:cubicBezTo>
                  <a:pt x="685" y="381"/>
                  <a:pt x="725" y="341"/>
                  <a:pt x="775" y="341"/>
                </a:cubicBezTo>
                <a:cubicBezTo>
                  <a:pt x="825" y="341"/>
                  <a:pt x="866" y="381"/>
                  <a:pt x="866" y="431"/>
                </a:cubicBezTo>
                <a:close/>
                <a:moveTo>
                  <a:pt x="963" y="690"/>
                </a:moveTo>
                <a:lnTo>
                  <a:pt x="41" y="690"/>
                </a:lnTo>
                <a:lnTo>
                  <a:pt x="41" y="41"/>
                </a:lnTo>
                <a:lnTo>
                  <a:pt x="963" y="41"/>
                </a:lnTo>
                <a:lnTo>
                  <a:pt x="963" y="690"/>
                </a:lnTo>
                <a:close/>
                <a:moveTo>
                  <a:pt x="0" y="731"/>
                </a:moveTo>
                <a:lnTo>
                  <a:pt x="1005" y="731"/>
                </a:lnTo>
                <a:lnTo>
                  <a:pt x="1005" y="0"/>
                </a:lnTo>
                <a:lnTo>
                  <a:pt x="0" y="0"/>
                </a:lnTo>
                <a:lnTo>
                  <a:pt x="0" y="731"/>
                </a:lnTo>
                <a:close/>
                <a:moveTo>
                  <a:pt x="0" y="0"/>
                </a:moveTo>
                <a:lnTo>
                  <a:pt x="0" y="731"/>
                </a:lnTo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 sz="1600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40985" name="Freeform 101"/>
          <p:cNvSpPr>
            <a:spLocks noEditPoints="1"/>
          </p:cNvSpPr>
          <p:nvPr/>
        </p:nvSpPr>
        <p:spPr>
          <a:xfrm>
            <a:off x="4616133" y="4134168"/>
            <a:ext cx="577850" cy="534987"/>
          </a:xfrm>
          <a:custGeom>
            <a:avLst/>
            <a:gdLst/>
            <a:ahLst/>
            <a:cxnLst>
              <a:cxn ang="0">
                <a:pos x="331414" y="305707"/>
              </a:cxn>
              <a:cxn ang="0">
                <a:pos x="348410" y="373642"/>
              </a:cxn>
              <a:cxn ang="0">
                <a:pos x="297423" y="424593"/>
              </a:cxn>
              <a:cxn ang="0">
                <a:pos x="229440" y="450068"/>
              </a:cxn>
              <a:cxn ang="0">
                <a:pos x="152960" y="450068"/>
              </a:cxn>
              <a:cxn ang="0">
                <a:pos x="93476" y="424593"/>
              </a:cxn>
              <a:cxn ang="0">
                <a:pos x="33991" y="373642"/>
              </a:cxn>
              <a:cxn ang="0">
                <a:pos x="50987" y="305707"/>
              </a:cxn>
              <a:cxn ang="0">
                <a:pos x="0" y="237772"/>
              </a:cxn>
              <a:cxn ang="0">
                <a:pos x="59485" y="195313"/>
              </a:cxn>
              <a:cxn ang="0">
                <a:pos x="33991" y="152853"/>
              </a:cxn>
              <a:cxn ang="0">
                <a:pos x="127467" y="135870"/>
              </a:cxn>
              <a:cxn ang="0">
                <a:pos x="161458" y="67935"/>
              </a:cxn>
              <a:cxn ang="0">
                <a:pos x="237938" y="127378"/>
              </a:cxn>
              <a:cxn ang="0">
                <a:pos x="297423" y="101902"/>
              </a:cxn>
              <a:cxn ang="0">
                <a:pos x="348410" y="161345"/>
              </a:cxn>
              <a:cxn ang="0">
                <a:pos x="382401" y="229280"/>
              </a:cxn>
              <a:cxn ang="0">
                <a:pos x="195449" y="186821"/>
              </a:cxn>
              <a:cxn ang="0">
                <a:pos x="271929" y="263248"/>
              </a:cxn>
              <a:cxn ang="0">
                <a:pos x="535361" y="135870"/>
              </a:cxn>
              <a:cxn ang="0">
                <a:pos x="543859" y="203805"/>
              </a:cxn>
              <a:cxn ang="0">
                <a:pos x="467379" y="186821"/>
              </a:cxn>
              <a:cxn ang="0">
                <a:pos x="390899" y="203805"/>
              </a:cxn>
              <a:cxn ang="0">
                <a:pos x="390899" y="135870"/>
              </a:cxn>
              <a:cxn ang="0">
                <a:pos x="390899" y="76427"/>
              </a:cxn>
              <a:cxn ang="0">
                <a:pos x="390899" y="16984"/>
              </a:cxn>
              <a:cxn ang="0">
                <a:pos x="467379" y="33967"/>
              </a:cxn>
              <a:cxn ang="0">
                <a:pos x="501370" y="0"/>
              </a:cxn>
              <a:cxn ang="0">
                <a:pos x="526863" y="59443"/>
              </a:cxn>
              <a:cxn ang="0">
                <a:pos x="577850" y="127378"/>
              </a:cxn>
              <a:cxn ang="0">
                <a:pos x="526863" y="467052"/>
              </a:cxn>
              <a:cxn ang="0">
                <a:pos x="501370" y="534987"/>
              </a:cxn>
              <a:cxn ang="0">
                <a:pos x="458881" y="501020"/>
              </a:cxn>
              <a:cxn ang="0">
                <a:pos x="382401" y="509511"/>
              </a:cxn>
              <a:cxn ang="0">
                <a:pos x="348410" y="441577"/>
              </a:cxn>
              <a:cxn ang="0">
                <a:pos x="399396" y="373642"/>
              </a:cxn>
              <a:cxn ang="0">
                <a:pos x="424890" y="305707"/>
              </a:cxn>
              <a:cxn ang="0">
                <a:pos x="475876" y="339674"/>
              </a:cxn>
              <a:cxn ang="0">
                <a:pos x="543859" y="331182"/>
              </a:cxn>
              <a:cxn ang="0">
                <a:pos x="535361" y="390625"/>
              </a:cxn>
              <a:cxn ang="0">
                <a:pos x="467379" y="67935"/>
              </a:cxn>
              <a:cxn ang="0">
                <a:pos x="501370" y="110394"/>
              </a:cxn>
              <a:cxn ang="0">
                <a:pos x="424890" y="416101"/>
              </a:cxn>
              <a:cxn ang="0">
                <a:pos x="467379" y="382134"/>
              </a:cxn>
            </a:cxnLst>
            <a:rect l="0" t="0" r="0" b="0"/>
            <a:pathLst>
              <a:path w="68" h="62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 sz="1600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40986" name="Freeform 34"/>
          <p:cNvSpPr>
            <a:spLocks noEditPoints="1"/>
          </p:cNvSpPr>
          <p:nvPr/>
        </p:nvSpPr>
        <p:spPr>
          <a:xfrm>
            <a:off x="6668770" y="2578418"/>
            <a:ext cx="677863" cy="642937"/>
          </a:xfrm>
          <a:custGeom>
            <a:avLst/>
            <a:gdLst/>
            <a:ahLst/>
            <a:cxnLst>
              <a:cxn ang="0">
                <a:pos x="641902" y="114446"/>
              </a:cxn>
              <a:cxn ang="0">
                <a:pos x="492065" y="139613"/>
              </a:cxn>
              <a:cxn ang="0">
                <a:pos x="490267" y="182155"/>
              </a:cxn>
              <a:cxn ang="0">
                <a:pos x="549003" y="195937"/>
              </a:cxn>
              <a:cxn ang="0">
                <a:pos x="559791" y="194739"/>
              </a:cxn>
              <a:cxn ang="0">
                <a:pos x="673668" y="130025"/>
              </a:cxn>
              <a:cxn ang="0">
                <a:pos x="157029" y="188747"/>
              </a:cxn>
              <a:cxn ang="0">
                <a:pos x="127062" y="148001"/>
              </a:cxn>
              <a:cxn ang="0">
                <a:pos x="137251" y="155791"/>
              </a:cxn>
              <a:cxn ang="0">
                <a:pos x="163622" y="168973"/>
              </a:cxn>
              <a:cxn ang="0">
                <a:pos x="166619" y="174366"/>
              </a:cxn>
              <a:cxn ang="0">
                <a:pos x="106684" y="236083"/>
              </a:cxn>
              <a:cxn ang="0">
                <a:pos x="99492" y="192941"/>
              </a:cxn>
              <a:cxn ang="0">
                <a:pos x="106684" y="236083"/>
              </a:cxn>
              <a:cxn ang="0">
                <a:pos x="372195" y="303792"/>
              </a:cxn>
              <a:cxn ang="0">
                <a:pos x="353616" y="297201"/>
              </a:cxn>
              <a:cxn ang="0">
                <a:pos x="364404" y="270836"/>
              </a:cxn>
              <a:cxn ang="0">
                <a:pos x="462697" y="171969"/>
              </a:cxn>
              <a:cxn ang="0">
                <a:pos x="408756" y="187548"/>
              </a:cxn>
              <a:cxn ang="0">
                <a:pos x="369199" y="96471"/>
              </a:cxn>
              <a:cxn ang="0">
                <a:pos x="258918" y="67110"/>
              </a:cxn>
              <a:cxn ang="0">
                <a:pos x="143244" y="125831"/>
              </a:cxn>
              <a:cxn ang="0">
                <a:pos x="103088" y="142609"/>
              </a:cxn>
              <a:cxn ang="0">
                <a:pos x="86906" y="129426"/>
              </a:cxn>
              <a:cxn ang="0">
                <a:pos x="7192" y="192941"/>
              </a:cxn>
              <a:cxn ang="0">
                <a:pos x="14984" y="225298"/>
              </a:cxn>
              <a:cxn ang="0">
                <a:pos x="112078" y="307387"/>
              </a:cxn>
              <a:cxn ang="0">
                <a:pos x="191791" y="243873"/>
              </a:cxn>
              <a:cxn ang="0">
                <a:pos x="184000" y="212115"/>
              </a:cxn>
              <a:cxn ang="0">
                <a:pos x="181003" y="194139"/>
              </a:cxn>
              <a:cxn ang="0">
                <a:pos x="184000" y="160584"/>
              </a:cxn>
              <a:cxn ang="0">
                <a:pos x="331440" y="136617"/>
              </a:cxn>
              <a:cxn ang="0">
                <a:pos x="266111" y="318173"/>
              </a:cxn>
              <a:cxn ang="0">
                <a:pos x="426736" y="391874"/>
              </a:cxn>
              <a:cxn ang="0">
                <a:pos x="351218" y="551260"/>
              </a:cxn>
              <a:cxn ang="0">
                <a:pos x="396769" y="544070"/>
              </a:cxn>
              <a:cxn ang="0">
                <a:pos x="508847" y="366109"/>
              </a:cxn>
              <a:cxn ang="0">
                <a:pos x="249329" y="346335"/>
              </a:cxn>
              <a:cxn ang="0">
                <a:pos x="64730" y="587212"/>
              </a:cxn>
              <a:cxn ang="0">
                <a:pos x="87505" y="642937"/>
              </a:cxn>
              <a:cxn ang="0">
                <a:pos x="254723" y="496134"/>
              </a:cxn>
              <a:cxn ang="0">
                <a:pos x="307466" y="373898"/>
              </a:cxn>
              <a:cxn ang="0">
                <a:pos x="249329" y="346335"/>
              </a:cxn>
              <a:cxn ang="0">
                <a:pos x="522032" y="92276"/>
              </a:cxn>
              <a:cxn ang="0">
                <a:pos x="419544" y="39547"/>
              </a:cxn>
            </a:cxnLst>
            <a:rect l="0" t="0" r="0" b="0"/>
            <a:pathLst>
              <a:path w="1131" h="1073">
                <a:moveTo>
                  <a:pt x="1124" y="217"/>
                </a:moveTo>
                <a:cubicBezTo>
                  <a:pt x="1116" y="195"/>
                  <a:pt x="1093" y="183"/>
                  <a:pt x="1071" y="191"/>
                </a:cubicBezTo>
                <a:lnTo>
                  <a:pt x="916" y="243"/>
                </a:lnTo>
                <a:lnTo>
                  <a:pt x="821" y="233"/>
                </a:lnTo>
                <a:cubicBezTo>
                  <a:pt x="835" y="262"/>
                  <a:pt x="827" y="287"/>
                  <a:pt x="821" y="299"/>
                </a:cubicBezTo>
                <a:cubicBezTo>
                  <a:pt x="820" y="301"/>
                  <a:pt x="819" y="302"/>
                  <a:pt x="818" y="304"/>
                </a:cubicBezTo>
                <a:lnTo>
                  <a:pt x="809" y="316"/>
                </a:lnTo>
                <a:lnTo>
                  <a:pt x="916" y="327"/>
                </a:lnTo>
                <a:cubicBezTo>
                  <a:pt x="918" y="327"/>
                  <a:pt x="919" y="327"/>
                  <a:pt x="921" y="327"/>
                </a:cubicBezTo>
                <a:cubicBezTo>
                  <a:pt x="925" y="327"/>
                  <a:pt x="930" y="327"/>
                  <a:pt x="934" y="325"/>
                </a:cubicBezTo>
                <a:lnTo>
                  <a:pt x="1098" y="270"/>
                </a:lnTo>
                <a:cubicBezTo>
                  <a:pt x="1119" y="263"/>
                  <a:pt x="1131" y="239"/>
                  <a:pt x="1124" y="217"/>
                </a:cubicBezTo>
                <a:close/>
                <a:moveTo>
                  <a:pt x="275" y="301"/>
                </a:moveTo>
                <a:lnTo>
                  <a:pt x="262" y="315"/>
                </a:lnTo>
                <a:lnTo>
                  <a:pt x="199" y="262"/>
                </a:lnTo>
                <a:lnTo>
                  <a:pt x="212" y="247"/>
                </a:lnTo>
                <a:cubicBezTo>
                  <a:pt x="215" y="243"/>
                  <a:pt x="220" y="241"/>
                  <a:pt x="225" y="243"/>
                </a:cubicBezTo>
                <a:cubicBezTo>
                  <a:pt x="225" y="249"/>
                  <a:pt x="227" y="254"/>
                  <a:pt x="229" y="260"/>
                </a:cubicBezTo>
                <a:cubicBezTo>
                  <a:pt x="237" y="274"/>
                  <a:pt x="251" y="283"/>
                  <a:pt x="267" y="283"/>
                </a:cubicBezTo>
                <a:cubicBezTo>
                  <a:pt x="269" y="283"/>
                  <a:pt x="271" y="282"/>
                  <a:pt x="273" y="282"/>
                </a:cubicBezTo>
                <a:lnTo>
                  <a:pt x="274" y="283"/>
                </a:lnTo>
                <a:cubicBezTo>
                  <a:pt x="276" y="285"/>
                  <a:pt x="278" y="288"/>
                  <a:pt x="278" y="291"/>
                </a:cubicBezTo>
                <a:cubicBezTo>
                  <a:pt x="278" y="295"/>
                  <a:pt x="277" y="298"/>
                  <a:pt x="275" y="301"/>
                </a:cubicBezTo>
                <a:close/>
                <a:moveTo>
                  <a:pt x="178" y="394"/>
                </a:moveTo>
                <a:lnTo>
                  <a:pt x="135" y="358"/>
                </a:lnTo>
                <a:lnTo>
                  <a:pt x="166" y="322"/>
                </a:lnTo>
                <a:lnTo>
                  <a:pt x="208" y="358"/>
                </a:lnTo>
                <a:lnTo>
                  <a:pt x="178" y="394"/>
                </a:lnTo>
                <a:close/>
                <a:moveTo>
                  <a:pt x="816" y="577"/>
                </a:moveTo>
                <a:lnTo>
                  <a:pt x="621" y="507"/>
                </a:lnTo>
                <a:lnTo>
                  <a:pt x="613" y="504"/>
                </a:lnTo>
                <a:lnTo>
                  <a:pt x="590" y="496"/>
                </a:lnTo>
                <a:cubicBezTo>
                  <a:pt x="579" y="491"/>
                  <a:pt x="573" y="479"/>
                  <a:pt x="577" y="467"/>
                </a:cubicBezTo>
                <a:cubicBezTo>
                  <a:pt x="582" y="454"/>
                  <a:pt x="595" y="447"/>
                  <a:pt x="608" y="452"/>
                </a:cubicBezTo>
                <a:lnTo>
                  <a:pt x="649" y="466"/>
                </a:lnTo>
                <a:lnTo>
                  <a:pt x="772" y="287"/>
                </a:lnTo>
                <a:lnTo>
                  <a:pt x="746" y="275"/>
                </a:lnTo>
                <a:lnTo>
                  <a:pt x="682" y="313"/>
                </a:lnTo>
                <a:lnTo>
                  <a:pt x="693" y="193"/>
                </a:lnTo>
                <a:cubicBezTo>
                  <a:pt x="672" y="182"/>
                  <a:pt x="641" y="166"/>
                  <a:pt x="616" y="161"/>
                </a:cubicBezTo>
                <a:lnTo>
                  <a:pt x="464" y="110"/>
                </a:lnTo>
                <a:cubicBezTo>
                  <a:pt x="454" y="106"/>
                  <a:pt x="442" y="107"/>
                  <a:pt x="432" y="112"/>
                </a:cubicBezTo>
                <a:lnTo>
                  <a:pt x="248" y="203"/>
                </a:lnTo>
                <a:cubicBezTo>
                  <a:pt x="245" y="205"/>
                  <a:pt x="242" y="207"/>
                  <a:pt x="239" y="210"/>
                </a:cubicBezTo>
                <a:cubicBezTo>
                  <a:pt x="220" y="203"/>
                  <a:pt x="198" y="207"/>
                  <a:pt x="184" y="223"/>
                </a:cubicBezTo>
                <a:lnTo>
                  <a:pt x="172" y="238"/>
                </a:lnTo>
                <a:lnTo>
                  <a:pt x="154" y="224"/>
                </a:lnTo>
                <a:lnTo>
                  <a:pt x="145" y="216"/>
                </a:lnTo>
                <a:cubicBezTo>
                  <a:pt x="131" y="204"/>
                  <a:pt x="111" y="206"/>
                  <a:pt x="99" y="219"/>
                </a:cubicBezTo>
                <a:lnTo>
                  <a:pt x="12" y="322"/>
                </a:lnTo>
                <a:cubicBezTo>
                  <a:pt x="0" y="336"/>
                  <a:pt x="2" y="356"/>
                  <a:pt x="16" y="368"/>
                </a:cubicBezTo>
                <a:lnTo>
                  <a:pt x="25" y="376"/>
                </a:lnTo>
                <a:lnTo>
                  <a:pt x="178" y="506"/>
                </a:lnTo>
                <a:lnTo>
                  <a:pt x="187" y="513"/>
                </a:lnTo>
                <a:cubicBezTo>
                  <a:pt x="200" y="525"/>
                  <a:pt x="221" y="523"/>
                  <a:pt x="232" y="510"/>
                </a:cubicBezTo>
                <a:lnTo>
                  <a:pt x="320" y="407"/>
                </a:lnTo>
                <a:cubicBezTo>
                  <a:pt x="331" y="393"/>
                  <a:pt x="330" y="373"/>
                  <a:pt x="316" y="361"/>
                </a:cubicBezTo>
                <a:lnTo>
                  <a:pt x="307" y="354"/>
                </a:lnTo>
                <a:lnTo>
                  <a:pt x="290" y="339"/>
                </a:lnTo>
                <a:lnTo>
                  <a:pt x="302" y="324"/>
                </a:lnTo>
                <a:cubicBezTo>
                  <a:pt x="311" y="314"/>
                  <a:pt x="315" y="301"/>
                  <a:pt x="314" y="289"/>
                </a:cubicBezTo>
                <a:cubicBezTo>
                  <a:pt x="313" y="281"/>
                  <a:pt x="311" y="274"/>
                  <a:pt x="307" y="268"/>
                </a:cubicBezTo>
                <a:lnTo>
                  <a:pt x="454" y="195"/>
                </a:lnTo>
                <a:lnTo>
                  <a:pt x="553" y="228"/>
                </a:lnTo>
                <a:lnTo>
                  <a:pt x="454" y="473"/>
                </a:lnTo>
                <a:cubicBezTo>
                  <a:pt x="445" y="494"/>
                  <a:pt x="439" y="513"/>
                  <a:pt x="444" y="531"/>
                </a:cubicBezTo>
                <a:cubicBezTo>
                  <a:pt x="448" y="549"/>
                  <a:pt x="460" y="564"/>
                  <a:pt x="479" y="571"/>
                </a:cubicBezTo>
                <a:lnTo>
                  <a:pt x="712" y="654"/>
                </a:lnTo>
                <a:lnTo>
                  <a:pt x="574" y="845"/>
                </a:lnTo>
                <a:cubicBezTo>
                  <a:pt x="557" y="869"/>
                  <a:pt x="562" y="903"/>
                  <a:pt x="586" y="920"/>
                </a:cubicBezTo>
                <a:cubicBezTo>
                  <a:pt x="596" y="927"/>
                  <a:pt x="607" y="931"/>
                  <a:pt x="618" y="931"/>
                </a:cubicBezTo>
                <a:cubicBezTo>
                  <a:pt x="635" y="931"/>
                  <a:pt x="651" y="923"/>
                  <a:pt x="662" y="908"/>
                </a:cubicBezTo>
                <a:lnTo>
                  <a:pt x="842" y="659"/>
                </a:lnTo>
                <a:cubicBezTo>
                  <a:pt x="851" y="645"/>
                  <a:pt x="854" y="628"/>
                  <a:pt x="849" y="611"/>
                </a:cubicBezTo>
                <a:cubicBezTo>
                  <a:pt x="844" y="595"/>
                  <a:pt x="832" y="582"/>
                  <a:pt x="816" y="577"/>
                </a:cubicBezTo>
                <a:close/>
                <a:moveTo>
                  <a:pt x="416" y="578"/>
                </a:moveTo>
                <a:lnTo>
                  <a:pt x="343" y="758"/>
                </a:lnTo>
                <a:lnTo>
                  <a:pt x="108" y="980"/>
                </a:lnTo>
                <a:cubicBezTo>
                  <a:pt x="87" y="1001"/>
                  <a:pt x="86" y="1035"/>
                  <a:pt x="106" y="1056"/>
                </a:cubicBezTo>
                <a:cubicBezTo>
                  <a:pt x="117" y="1067"/>
                  <a:pt x="131" y="1073"/>
                  <a:pt x="146" y="1073"/>
                </a:cubicBezTo>
                <a:cubicBezTo>
                  <a:pt x="159" y="1073"/>
                  <a:pt x="172" y="1068"/>
                  <a:pt x="183" y="1058"/>
                </a:cubicBezTo>
                <a:lnTo>
                  <a:pt x="425" y="828"/>
                </a:lnTo>
                <a:cubicBezTo>
                  <a:pt x="431" y="823"/>
                  <a:pt x="435" y="816"/>
                  <a:pt x="438" y="809"/>
                </a:cubicBezTo>
                <a:lnTo>
                  <a:pt x="513" y="624"/>
                </a:lnTo>
                <a:cubicBezTo>
                  <a:pt x="493" y="623"/>
                  <a:pt x="476" y="620"/>
                  <a:pt x="464" y="614"/>
                </a:cubicBezTo>
                <a:cubicBezTo>
                  <a:pt x="442" y="604"/>
                  <a:pt x="426" y="591"/>
                  <a:pt x="416" y="578"/>
                </a:cubicBezTo>
                <a:close/>
                <a:moveTo>
                  <a:pt x="741" y="195"/>
                </a:moveTo>
                <a:cubicBezTo>
                  <a:pt x="789" y="220"/>
                  <a:pt x="847" y="201"/>
                  <a:pt x="871" y="154"/>
                </a:cubicBezTo>
                <a:cubicBezTo>
                  <a:pt x="895" y="107"/>
                  <a:pt x="877" y="49"/>
                  <a:pt x="830" y="24"/>
                </a:cubicBezTo>
                <a:cubicBezTo>
                  <a:pt x="782" y="0"/>
                  <a:pt x="724" y="19"/>
                  <a:pt x="700" y="66"/>
                </a:cubicBezTo>
                <a:cubicBezTo>
                  <a:pt x="676" y="113"/>
                  <a:pt x="694" y="171"/>
                  <a:pt x="741" y="195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endParaRPr lang="zh-CN" altLang="en-US" sz="1600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713499" y="1727050"/>
            <a:ext cx="2302558" cy="769785"/>
            <a:chOff x="5354323" y="1991222"/>
            <a:chExt cx="2084387" cy="811929"/>
          </a:xfrm>
        </p:grpSpPr>
        <p:sp>
          <p:nvSpPr>
            <p:cNvPr id="25" name="矩形 24"/>
            <p:cNvSpPr/>
            <p:nvPr/>
          </p:nvSpPr>
          <p:spPr>
            <a:xfrm>
              <a:off x="5354324" y="2385218"/>
              <a:ext cx="1548931" cy="417933"/>
            </a:xfrm>
            <a:prstGeom prst="rect">
              <a:avLst/>
            </a:prstGeom>
          </p:spPr>
          <p:txBody>
            <a:bodyPr wrap="square">
              <a:normAutofit fontScale="925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00000"/>
                </a:lnSpc>
              </a:pPr>
              <a:r>
                <a:rPr lang="ko-KO" altLang="ko-KO" sz="1000">
                  <a:solidFill>
                    <a:schemeClr val="tx1">
                      <a:lumMod val="7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필요한 경우 여기에서 세부 사항을 설명할 수 있습니다.</a:t>
              </a:r>
              <a:endParaRPr lang="en-US" altLang="zh-CN" sz="1100">
                <a:solidFill>
                  <a:schemeClr val="tx1">
                    <a:lumMod val="7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5354323" y="1991222"/>
              <a:ext cx="2084387" cy="321487"/>
            </a:xfrm>
            <a:prstGeom prst="rect">
              <a:avLst/>
            </a:prstGeom>
          </p:spPr>
          <p:txBody>
            <a:bodyPr wrap="squar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00000"/>
                </a:lnSpc>
              </a:pPr>
              <a:r>
                <a:rPr lang="ko-KO" altLang="ko-KO" sz="1400" b="1">
                  <a:solidFill>
                    <a:schemeClr val="tx1">
                      <a:lumMod val="7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키워드1</a:t>
              </a:r>
              <a:endParaRPr lang="zh-CN" altLang="en-US" sz="1400" b="1">
                <a:solidFill>
                  <a:schemeClr val="tx1">
                    <a:lumMod val="7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9054125" y="1734420"/>
            <a:ext cx="2302558" cy="786854"/>
            <a:chOff x="5354323" y="1973219"/>
            <a:chExt cx="2084387" cy="829933"/>
          </a:xfrm>
        </p:grpSpPr>
        <p:sp>
          <p:nvSpPr>
            <p:cNvPr id="28" name="矩形 27"/>
            <p:cNvSpPr/>
            <p:nvPr/>
          </p:nvSpPr>
          <p:spPr>
            <a:xfrm>
              <a:off x="5354324" y="2385218"/>
              <a:ext cx="1548931" cy="417933"/>
            </a:xfrm>
            <a:prstGeom prst="rect">
              <a:avLst/>
            </a:prstGeom>
          </p:spPr>
          <p:txBody>
            <a:bodyPr wrap="square">
              <a:normAutofit fontScale="925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00000"/>
                </a:lnSpc>
              </a:pPr>
              <a:r>
                <a:rPr lang="ko-KO" altLang="ko-KO" sz="1000">
                  <a:solidFill>
                    <a:schemeClr val="tx1">
                      <a:lumMod val="7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필요한 경우 여기에서 세부 사항을 설명할 수 있습니다.</a:t>
              </a:r>
              <a:endParaRPr lang="en-US" altLang="zh-CN" sz="1100">
                <a:solidFill>
                  <a:schemeClr val="tx1">
                    <a:lumMod val="7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5354323" y="1973219"/>
              <a:ext cx="2084387" cy="357494"/>
            </a:xfrm>
            <a:prstGeom prst="rect">
              <a:avLst/>
            </a:prstGeom>
          </p:spPr>
          <p:txBody>
            <a:bodyPr wrap="squar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00000"/>
                </a:lnSpc>
              </a:pPr>
              <a:r>
                <a:rPr lang="ko-KO" altLang="ko-KO" sz="1400" b="1">
                  <a:solidFill>
                    <a:schemeClr val="tx1">
                      <a:lumMod val="7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키워드2</a:t>
              </a:r>
              <a:endParaRPr lang="en-US" altLang="zh-CN" sz="1400" b="1">
                <a:solidFill>
                  <a:schemeClr val="tx1">
                    <a:lumMod val="7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667927" y="4442232"/>
            <a:ext cx="2302558" cy="786854"/>
            <a:chOff x="5354323" y="1973219"/>
            <a:chExt cx="2084387" cy="829933"/>
          </a:xfrm>
        </p:grpSpPr>
        <p:sp>
          <p:nvSpPr>
            <p:cNvPr id="31" name="矩形 30"/>
            <p:cNvSpPr/>
            <p:nvPr/>
          </p:nvSpPr>
          <p:spPr>
            <a:xfrm>
              <a:off x="5354324" y="2385219"/>
              <a:ext cx="1548931" cy="417933"/>
            </a:xfrm>
            <a:prstGeom prst="rect">
              <a:avLst/>
            </a:prstGeom>
          </p:spPr>
          <p:txBody>
            <a:bodyPr wrap="square">
              <a:normAutofit fontScale="925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00000"/>
                </a:lnSpc>
              </a:pPr>
              <a:r>
                <a:rPr lang="ko-KO" altLang="ko-KO" sz="1000">
                  <a:solidFill>
                    <a:schemeClr val="tx1">
                      <a:lumMod val="7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필요한 경우 여기에서 세부 사항을 설명할 수 있습니다.</a:t>
              </a:r>
              <a:endParaRPr lang="en-US" altLang="zh-CN" sz="1100">
                <a:solidFill>
                  <a:schemeClr val="tx1">
                    <a:lumMod val="7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5354323" y="1973219"/>
              <a:ext cx="2084387" cy="357494"/>
            </a:xfrm>
            <a:prstGeom prst="rect">
              <a:avLst/>
            </a:prstGeom>
          </p:spPr>
          <p:txBody>
            <a:bodyPr wrap="squar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00000"/>
                </a:lnSpc>
              </a:pPr>
              <a:r>
                <a:rPr lang="ko-KO" altLang="ko-KO" sz="1400" b="1">
                  <a:solidFill>
                    <a:schemeClr val="tx1">
                      <a:lumMod val="7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키워드3</a:t>
              </a:r>
              <a:endParaRPr lang="en-US" altLang="zh-CN" sz="1400" b="1">
                <a:solidFill>
                  <a:schemeClr val="tx1">
                    <a:lumMod val="7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9008552" y="4466671"/>
            <a:ext cx="2302558" cy="786854"/>
            <a:chOff x="5354323" y="1973220"/>
            <a:chExt cx="2084387" cy="829932"/>
          </a:xfrm>
        </p:grpSpPr>
        <p:sp>
          <p:nvSpPr>
            <p:cNvPr id="34" name="矩形 33"/>
            <p:cNvSpPr/>
            <p:nvPr/>
          </p:nvSpPr>
          <p:spPr>
            <a:xfrm>
              <a:off x="5354325" y="2385219"/>
              <a:ext cx="1548931" cy="417933"/>
            </a:xfrm>
            <a:prstGeom prst="rect">
              <a:avLst/>
            </a:prstGeom>
          </p:spPr>
          <p:txBody>
            <a:bodyPr wrap="square">
              <a:normAutofit fontScale="925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00000"/>
                </a:lnSpc>
              </a:pPr>
              <a:r>
                <a:rPr lang="ko-KO" altLang="ko-KO" sz="1000">
                  <a:solidFill>
                    <a:schemeClr val="tx1">
                      <a:lumMod val="7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필요한 경우 여기에서 세부 사항을 설명할 수 있습니다.</a:t>
              </a:r>
              <a:endParaRPr lang="en-US" altLang="zh-CN" sz="1100">
                <a:solidFill>
                  <a:schemeClr val="tx1">
                    <a:lumMod val="7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354323" y="1973220"/>
              <a:ext cx="2084387" cy="357494"/>
            </a:xfrm>
            <a:prstGeom prst="rect">
              <a:avLst/>
            </a:prstGeom>
          </p:spPr>
          <p:txBody>
            <a:bodyPr wrap="squar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00000"/>
                </a:lnSpc>
              </a:pPr>
              <a:r>
                <a:rPr lang="ko-KO" altLang="ko-KO" sz="1400" b="1">
                  <a:solidFill>
                    <a:schemeClr val="tx1">
                      <a:lumMod val="7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키워드4</a:t>
              </a:r>
              <a:endParaRPr lang="en-US" altLang="zh-CN" sz="1400" b="1">
                <a:solidFill>
                  <a:schemeClr val="tx1">
                    <a:lumMod val="7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9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0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9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0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9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0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9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40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40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40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4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40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5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6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6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6" grpId="0" animBg="1"/>
      <p:bldP spid="40968" grpId="0" animBg="1"/>
      <p:bldP spid="40970" grpId="0" animBg="1"/>
      <p:bldP spid="4097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C3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2012954" y="992352"/>
            <a:ext cx="8166091" cy="4148667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9095354" y="3880735"/>
            <a:ext cx="1461896" cy="1628775"/>
            <a:chOff x="7539420" y="1380419"/>
            <a:chExt cx="1461896" cy="1628775"/>
          </a:xfrm>
        </p:grpSpPr>
        <p:cxnSp>
          <p:nvCxnSpPr>
            <p:cNvPr id="89" name="直接连接符 88"/>
            <p:cNvCxnSpPr/>
            <p:nvPr/>
          </p:nvCxnSpPr>
          <p:spPr>
            <a:xfrm flipH="1">
              <a:off x="7539420" y="1789994"/>
              <a:ext cx="1305316" cy="12192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H="1">
              <a:off x="8230848" y="1951919"/>
              <a:ext cx="723096" cy="6638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H="1">
              <a:off x="7779845" y="1380419"/>
              <a:ext cx="1221471" cy="11334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1394324" y="661281"/>
            <a:ext cx="1461896" cy="1628775"/>
            <a:chOff x="3403400" y="174498"/>
            <a:chExt cx="1461896" cy="1628775"/>
          </a:xfrm>
        </p:grpSpPr>
        <p:cxnSp>
          <p:nvCxnSpPr>
            <p:cNvPr id="99" name="直接连接符 98"/>
            <p:cNvCxnSpPr/>
            <p:nvPr/>
          </p:nvCxnSpPr>
          <p:spPr>
            <a:xfrm flipH="1">
              <a:off x="3403400" y="584073"/>
              <a:ext cx="1305316" cy="12192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H="1">
              <a:off x="4094828" y="745998"/>
              <a:ext cx="723096" cy="6638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H="1">
              <a:off x="3643825" y="174498"/>
              <a:ext cx="1221471" cy="11334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1852800" y="3827204"/>
            <a:ext cx="544945" cy="1522170"/>
            <a:chOff x="1145309" y="2615721"/>
            <a:chExt cx="544945" cy="1522170"/>
          </a:xfrm>
        </p:grpSpPr>
        <p:cxnSp>
          <p:nvCxnSpPr>
            <p:cNvPr id="105" name="直接连接符 104"/>
            <p:cNvCxnSpPr/>
            <p:nvPr/>
          </p:nvCxnSpPr>
          <p:spPr>
            <a:xfrm flipH="1">
              <a:off x="1145309" y="2615721"/>
              <a:ext cx="0" cy="152217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>
              <a:off x="1145309" y="4137891"/>
              <a:ext cx="54494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" name="组合 108"/>
          <p:cNvGrpSpPr/>
          <p:nvPr/>
        </p:nvGrpSpPr>
        <p:grpSpPr>
          <a:xfrm rot="16200000" flipH="1">
            <a:off x="9305641" y="349393"/>
            <a:ext cx="544945" cy="1522170"/>
            <a:chOff x="1145309" y="2615721"/>
            <a:chExt cx="544945" cy="1522170"/>
          </a:xfrm>
        </p:grpSpPr>
        <p:cxnSp>
          <p:nvCxnSpPr>
            <p:cNvPr id="110" name="直接连接符 109"/>
            <p:cNvCxnSpPr/>
            <p:nvPr/>
          </p:nvCxnSpPr>
          <p:spPr>
            <a:xfrm flipH="1">
              <a:off x="1145309" y="2615721"/>
              <a:ext cx="0" cy="152217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>
              <a:off x="1145309" y="4137891"/>
              <a:ext cx="54494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925" y="3156680"/>
            <a:ext cx="4666565" cy="1934400"/>
          </a:xfrm>
          <a:prstGeom prst="rect">
            <a:avLst/>
          </a:prstGeom>
          <a:ln>
            <a:noFill/>
          </a:ln>
        </p:spPr>
      </p:pic>
      <p:sp>
        <p:nvSpPr>
          <p:cNvPr id="42" name="文本框 41"/>
          <p:cNvSpPr txBox="1"/>
          <p:nvPr/>
        </p:nvSpPr>
        <p:spPr>
          <a:xfrm>
            <a:off x="-1" y="1833083"/>
            <a:ext cx="12192000" cy="131064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8000" b="0" i="0" u="none" strike="noStrike" kern="1200" cap="none" spc="40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23000"/>
                    </a:srgbClr>
                  </a:outerShdw>
                </a:effectLst>
                <a:uLnTx/>
                <a:uFillTx/>
                <a:latin typeface="NanumGothic"/>
                <a:ea typeface="NanumGothic"/>
                <a:sym typeface="Source Han Sans SC"/>
              </a:rPr>
              <a:t>감사합니다</a:t>
            </a:r>
            <a:endParaRPr kumimoji="0" lang="en-US" altLang="zh-CN" sz="8000" b="0" i="0" u="none" strike="noStrike" kern="1200" cap="none" spc="400" normalizeH="0" baseline="0" noProof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23000"/>
                  </a:srgbClr>
                </a:outerShdw>
              </a:effectLst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76991" y="1463277"/>
            <a:ext cx="5061943" cy="39624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2000" b="0" i="0" u="none" strike="noStrike" kern="1200" cap="none" spc="20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anumGothic"/>
                <a:ea typeface="NanumGothic"/>
                <a:cs typeface="Segoe UI Light" panose="020B0502040204020203" pitchFamily="34" charset="0"/>
                <a:sym typeface="Source Han Sans SC"/>
              </a:rPr>
              <a:t>20XX를 위한 연간 작업 보고서</a:t>
            </a:r>
            <a:endParaRPr kumimoji="0" lang="zh-CN" altLang="en-US" sz="2000" b="0" i="0" u="none" strike="noStrike" kern="1200" cap="none" spc="20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cs typeface="Segoe UI Light" panose="020B0502040204020203" pitchFamily="34" charset="0"/>
              <a:sym typeface="Source Han Sans SC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8341553" y="1658734"/>
            <a:ext cx="92309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2927350" y="1673022"/>
            <a:ext cx="10358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36"/>
          <p:cNvSpPr txBox="1"/>
          <p:nvPr/>
        </p:nvSpPr>
        <p:spPr>
          <a:xfrm>
            <a:off x="2369336" y="5647588"/>
            <a:ext cx="7107741" cy="19812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ko-KO" altLang="ko-KO" sz="7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디자이너는 기본 텍스트를 사용하여 텍스트 모양을 시뮬레이션할 수 있습니다. 이 텍스트를 사용하면 더욱 보기 좋습니다. 당신의 텍스트를 평가하는 사람은 당신이 쓰는 방식을</a:t>
            </a:r>
            <a:endParaRPr lang="zh-CN" altLang="en-US" sz="700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00005" y="5982944"/>
            <a:ext cx="3030699" cy="369418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ko-KO" altLang="ko-KO" b="1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발표자 : XXX 시간 : XXX.XX</a:t>
            </a:r>
            <a:endParaRPr lang="zh-CN" altLang="en-US" b="1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flip dir="r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138" y="1864884"/>
            <a:ext cx="3773288" cy="1564116"/>
          </a:xfrm>
          <a:prstGeom prst="rect">
            <a:avLst/>
          </a:prstGeom>
          <a:ln>
            <a:noFill/>
          </a:ln>
        </p:spPr>
      </p:pic>
      <p:sp>
        <p:nvSpPr>
          <p:cNvPr id="3" name="矩形 2"/>
          <p:cNvSpPr/>
          <p:nvPr/>
        </p:nvSpPr>
        <p:spPr>
          <a:xfrm>
            <a:off x="1701800" y="3429000"/>
            <a:ext cx="8407400" cy="3429000"/>
          </a:xfrm>
          <a:prstGeom prst="rect">
            <a:avLst/>
          </a:prstGeom>
          <a:solidFill>
            <a:srgbClr val="7EC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23444" y="5661751"/>
            <a:ext cx="1863712" cy="923544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ko-KO" altLang="ko-KO" sz="54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.........</a:t>
            </a:r>
            <a:endParaRPr lang="zh-CN" altLang="en-US" sz="5400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066810" y="4831729"/>
            <a:ext cx="3623616" cy="303581"/>
          </a:xfrm>
          <a:prstGeom prst="rect">
            <a:avLst/>
          </a:prstGeom>
        </p:spPr>
        <p:txBody>
          <a:bodyPr wrap="square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ko-KO" altLang="ko-KO" sz="12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필요한 경우 여기에 자막을 입력하세요.</a:t>
            </a:r>
            <a:endParaRPr lang="zh-CN" altLang="en-US" sz="1400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706366" y="664555"/>
            <a:ext cx="1920972" cy="1200607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ko-KO" altLang="ko-KO" sz="7200">
                <a:solidFill>
                  <a:srgbClr val="7EC3A2"/>
                </a:solidFill>
                <a:latin typeface="NanumGothic"/>
                <a:ea typeface="NanumGothic"/>
                <a:sym typeface="Source Han Sans SC"/>
              </a:rPr>
              <a:t>하나</a:t>
            </a:r>
            <a:endParaRPr lang="zh-CN" altLang="en-US" sz="7200">
              <a:solidFill>
                <a:srgbClr val="7EC3A2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6548537" y="1280386"/>
            <a:ext cx="789228" cy="0"/>
          </a:xfrm>
          <a:prstGeom prst="line">
            <a:avLst/>
          </a:prstGeom>
          <a:ln w="19050">
            <a:solidFill>
              <a:srgbClr val="7EC3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3917138" y="1280386"/>
            <a:ext cx="789228" cy="0"/>
          </a:xfrm>
          <a:prstGeom prst="line">
            <a:avLst/>
          </a:prstGeom>
          <a:ln w="19050">
            <a:solidFill>
              <a:srgbClr val="7EC3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3377482" y="3806410"/>
            <a:ext cx="3293973" cy="1015898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ko-KO" altLang="ko-KO" sz="60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작업 요약</a:t>
            </a:r>
            <a:endParaRPr lang="zh-CN" altLang="en-US" sz="6000" b="1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3431704" y="1281542"/>
            <a:ext cx="2592288" cy="5040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5" name="文本框 9"/>
          <p:cNvSpPr txBox="1"/>
          <p:nvPr/>
        </p:nvSpPr>
        <p:spPr>
          <a:xfrm>
            <a:off x="4050481" y="1368612"/>
            <a:ext cx="1800200" cy="3429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normAutofit/>
          </a:bodyPr>
          <a:lstStyle/>
          <a:p>
            <a:pPr marL="0" lvl="1"/>
            <a:r>
              <a:rPr lang="ko-KO" altLang="ko-KO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키워드1</a:t>
            </a:r>
            <a:endParaRPr lang="zh-CN" altLang="en-US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6" name="矩形 47"/>
          <p:cNvSpPr>
            <a:spLocks noChangeArrowheads="1"/>
          </p:cNvSpPr>
          <p:nvPr/>
        </p:nvSpPr>
        <p:spPr bwMode="auto">
          <a:xfrm>
            <a:off x="1127448" y="1907013"/>
            <a:ext cx="4248472" cy="268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normAutofit lnSpcReduction="10000"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ko-KO" altLang="ko-KO" sz="1000">
                <a:solidFill>
                  <a:schemeClr val="tx1">
                    <a:lumMod val="50000"/>
                    <a:lumOff val="50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en-US" altLang="zh-CN" sz="1200">
              <a:solidFill>
                <a:schemeClr val="tx1">
                  <a:lumMod val="50000"/>
                  <a:lumOff val="5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431704" y="2937726"/>
            <a:ext cx="2592288" cy="5040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8" name="文本框 9"/>
          <p:cNvSpPr txBox="1"/>
          <p:nvPr/>
        </p:nvSpPr>
        <p:spPr>
          <a:xfrm>
            <a:off x="4050481" y="3024796"/>
            <a:ext cx="1800200" cy="3429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normAutofit/>
          </a:bodyPr>
          <a:lstStyle/>
          <a:p>
            <a:pPr marL="0" lvl="1"/>
            <a:r>
              <a:rPr lang="ko-KO" altLang="ko-KO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키워드2</a:t>
            </a:r>
            <a:endParaRPr lang="en-US" altLang="zh-CN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9" name="矩形 47"/>
          <p:cNvSpPr>
            <a:spLocks noChangeArrowheads="1"/>
          </p:cNvSpPr>
          <p:nvPr/>
        </p:nvSpPr>
        <p:spPr bwMode="auto">
          <a:xfrm>
            <a:off x="1127448" y="3563197"/>
            <a:ext cx="4248472" cy="268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normAutofit lnSpcReduction="10000"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ko-KO" altLang="ko-KO" sz="1000">
                <a:solidFill>
                  <a:schemeClr val="tx1">
                    <a:lumMod val="50000"/>
                    <a:lumOff val="50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en-US" altLang="zh-CN" sz="1200">
              <a:solidFill>
                <a:schemeClr val="tx1">
                  <a:lumMod val="50000"/>
                  <a:lumOff val="5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0" name="Text Box 7"/>
          <p:cNvSpPr txBox="1">
            <a:spLocks noChangeArrowheads="1"/>
          </p:cNvSpPr>
          <p:nvPr/>
        </p:nvSpPr>
        <p:spPr bwMode="gray">
          <a:xfrm>
            <a:off x="1197956" y="4758353"/>
            <a:ext cx="2233747" cy="396240"/>
          </a:xfrm>
          <a:prstGeom prst="rect">
            <a:avLst/>
          </a:prstGeom>
          <a:noFill/>
          <a:ln w="9525" algn="ctr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ko-KO" altLang="ko-KO" sz="20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sym typeface="Source Han Sans SC"/>
              </a:rPr>
              <a:t>예어</a:t>
            </a:r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1" name="Rectangle 5"/>
          <p:cNvSpPr/>
          <p:nvPr/>
        </p:nvSpPr>
        <p:spPr bwMode="auto">
          <a:xfrm>
            <a:off x="1271465" y="5213938"/>
            <a:ext cx="10082619" cy="1145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>
            <a:norm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ko-KO" altLang="ko-KO" sz="1200">
                <a:solidFill>
                  <a:schemeClr val="tx1">
                    <a:lumMod val="50000"/>
                    <a:lumOff val="50000"/>
                  </a:schemeClr>
                </a:solidFill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lang="en-US" altLang="zh-CN" sz="1200">
              <a:solidFill>
                <a:schemeClr val="tx1">
                  <a:lumMod val="50000"/>
                  <a:lumOff val="5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200">
              <a:solidFill>
                <a:schemeClr val="tx1">
                  <a:lumMod val="50000"/>
                  <a:lumOff val="50000"/>
                </a:schemeClr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75"/>
          <a:stretch>
            <a:fillRect/>
          </a:stretch>
        </p:blipFill>
        <p:spPr>
          <a:xfrm>
            <a:off x="6786789" y="2524547"/>
            <a:ext cx="2967130" cy="246361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75"/>
          <a:stretch>
            <a:fillRect/>
          </a:stretch>
        </p:blipFill>
        <p:spPr>
          <a:xfrm>
            <a:off x="6642770" y="996535"/>
            <a:ext cx="2074118" cy="172214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6" grpId="0"/>
      <p:bldP spid="17" grpId="0" animBg="1"/>
      <p:bldP spid="18" grpId="0"/>
      <p:bldP spid="19" grpId="0"/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组合 42"/>
          <p:cNvGrpSpPr/>
          <p:nvPr/>
        </p:nvGrpSpPr>
        <p:grpSpPr>
          <a:xfrm>
            <a:off x="1242815" y="1771748"/>
            <a:ext cx="1728787" cy="1728693"/>
            <a:chOff x="1011953" y="1914525"/>
            <a:chExt cx="1728787" cy="1728787"/>
          </a:xfrm>
        </p:grpSpPr>
        <p:sp>
          <p:nvSpPr>
            <p:cNvPr id="44" name="椭圆 43"/>
            <p:cNvSpPr/>
            <p:nvPr/>
          </p:nvSpPr>
          <p:spPr>
            <a:xfrm>
              <a:off x="1011953" y="1914525"/>
              <a:ext cx="1728787" cy="17287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165">
                <a:defRPr/>
              </a:pPr>
              <a:endParaRPr lang="zh-CN" altLang="en-US" sz="1735">
                <a:solidFill>
                  <a:prstClr val="white"/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45" name="Freeform 101"/>
            <p:cNvSpPr>
              <a:spLocks noEditPoints="1"/>
            </p:cNvSpPr>
            <p:nvPr/>
          </p:nvSpPr>
          <p:spPr bwMode="auto">
            <a:xfrm>
              <a:off x="1580991" y="2424188"/>
              <a:ext cx="590710" cy="709460"/>
            </a:xfrm>
            <a:custGeom>
              <a:avLst/>
              <a:gdLst>
                <a:gd name="T0" fmla="*/ 1491964171 w 164"/>
                <a:gd name="T1" fmla="*/ 1491493797 h 197"/>
                <a:gd name="T2" fmla="*/ 1401149712 w 164"/>
                <a:gd name="T3" fmla="*/ 1452585137 h 197"/>
                <a:gd name="T4" fmla="*/ 1284387236 w 164"/>
                <a:gd name="T5" fmla="*/ 1426644831 h 197"/>
                <a:gd name="T6" fmla="*/ 1258439219 w 164"/>
                <a:gd name="T7" fmla="*/ 1426644831 h 197"/>
                <a:gd name="T8" fmla="*/ 1206546786 w 164"/>
                <a:gd name="T9" fmla="*/ 1413676478 h 197"/>
                <a:gd name="T10" fmla="*/ 1206546786 w 164"/>
                <a:gd name="T11" fmla="*/ 1413676478 h 197"/>
                <a:gd name="T12" fmla="*/ 1128702734 w 164"/>
                <a:gd name="T13" fmla="*/ 1400708126 h 197"/>
                <a:gd name="T14" fmla="*/ 973021834 w 164"/>
                <a:gd name="T15" fmla="*/ 1400708126 h 197"/>
                <a:gd name="T16" fmla="*/ 947073817 w 164"/>
                <a:gd name="T17" fmla="*/ 1413676478 h 197"/>
                <a:gd name="T18" fmla="*/ 895177782 w 164"/>
                <a:gd name="T19" fmla="*/ 1413676478 h 197"/>
                <a:gd name="T20" fmla="*/ 830311341 w 164"/>
                <a:gd name="T21" fmla="*/ 1426644831 h 197"/>
                <a:gd name="T22" fmla="*/ 713548865 w 164"/>
                <a:gd name="T23" fmla="*/ 1452585137 h 197"/>
                <a:gd name="T24" fmla="*/ 609760398 w 164"/>
                <a:gd name="T25" fmla="*/ 1504462149 h 197"/>
                <a:gd name="T26" fmla="*/ 596786389 w 164"/>
                <a:gd name="T27" fmla="*/ 1504462149 h 197"/>
                <a:gd name="T28" fmla="*/ 0 w 164"/>
                <a:gd name="T29" fmla="*/ 2147483646 h 197"/>
                <a:gd name="T30" fmla="*/ 2114698577 w 164"/>
                <a:gd name="T31" fmla="*/ 2147483646 h 197"/>
                <a:gd name="T32" fmla="*/ 2127672586 w 164"/>
                <a:gd name="T33" fmla="*/ 2147483646 h 197"/>
                <a:gd name="T34" fmla="*/ 103788467 w 164"/>
                <a:gd name="T35" fmla="*/ 2147483646 h 197"/>
                <a:gd name="T36" fmla="*/ 661652830 w 164"/>
                <a:gd name="T37" fmla="*/ 1595247820 h 197"/>
                <a:gd name="T38" fmla="*/ 739496882 w 164"/>
                <a:gd name="T39" fmla="*/ 1556339161 h 197"/>
                <a:gd name="T40" fmla="*/ 791389315 w 164"/>
                <a:gd name="T41" fmla="*/ 1543370808 h 197"/>
                <a:gd name="T42" fmla="*/ 882207376 w 164"/>
                <a:gd name="T43" fmla="*/ 1517430502 h 197"/>
                <a:gd name="T44" fmla="*/ 908151791 w 164"/>
                <a:gd name="T45" fmla="*/ 1517430502 h 197"/>
                <a:gd name="T46" fmla="*/ 985995843 w 164"/>
                <a:gd name="T47" fmla="*/ 1504462149 h 197"/>
                <a:gd name="T48" fmla="*/ 1154650752 w 164"/>
                <a:gd name="T49" fmla="*/ 1504462149 h 197"/>
                <a:gd name="T50" fmla="*/ 1193572778 w 164"/>
                <a:gd name="T51" fmla="*/ 1517430502 h 197"/>
                <a:gd name="T52" fmla="*/ 1245465210 w 164"/>
                <a:gd name="T53" fmla="*/ 1517430502 h 197"/>
                <a:gd name="T54" fmla="*/ 1323309262 w 164"/>
                <a:gd name="T55" fmla="*/ 1543370808 h 197"/>
                <a:gd name="T56" fmla="*/ 1414123721 w 164"/>
                <a:gd name="T57" fmla="*/ 1569311115 h 197"/>
                <a:gd name="T58" fmla="*/ 1453045747 w 164"/>
                <a:gd name="T59" fmla="*/ 1595247820 h 197"/>
                <a:gd name="T60" fmla="*/ 103788467 w 164"/>
                <a:gd name="T61" fmla="*/ 2147483646 h 197"/>
                <a:gd name="T62" fmla="*/ 830311341 w 164"/>
                <a:gd name="T63" fmla="*/ 1283982149 h 197"/>
                <a:gd name="T64" fmla="*/ 856259358 w 164"/>
                <a:gd name="T65" fmla="*/ 1296950501 h 197"/>
                <a:gd name="T66" fmla="*/ 1063836293 w 164"/>
                <a:gd name="T67" fmla="*/ 1322890808 h 197"/>
                <a:gd name="T68" fmla="*/ 1154650752 w 164"/>
                <a:gd name="T69" fmla="*/ 1309918854 h 197"/>
                <a:gd name="T70" fmla="*/ 1193572778 w 164"/>
                <a:gd name="T71" fmla="*/ 1309918854 h 197"/>
                <a:gd name="T72" fmla="*/ 1232494804 w 164"/>
                <a:gd name="T73" fmla="*/ 1296950501 h 197"/>
                <a:gd name="T74" fmla="*/ 1271413228 w 164"/>
                <a:gd name="T75" fmla="*/ 1283982149 h 197"/>
                <a:gd name="T76" fmla="*/ 1323309262 w 164"/>
                <a:gd name="T77" fmla="*/ 1271010195 h 197"/>
                <a:gd name="T78" fmla="*/ 1336283271 w 164"/>
                <a:gd name="T79" fmla="*/ 1258041842 h 197"/>
                <a:gd name="T80" fmla="*/ 1388175704 w 164"/>
                <a:gd name="T81" fmla="*/ 1232101536 h 197"/>
                <a:gd name="T82" fmla="*/ 1453045747 w 164"/>
                <a:gd name="T83" fmla="*/ 1193192876 h 197"/>
                <a:gd name="T84" fmla="*/ 1725489123 w 164"/>
                <a:gd name="T85" fmla="*/ 661443603 h 197"/>
                <a:gd name="T86" fmla="*/ 1063836293 w 164"/>
                <a:gd name="T87" fmla="*/ 0 h 197"/>
                <a:gd name="T88" fmla="*/ 402183463 w 164"/>
                <a:gd name="T89" fmla="*/ 622534944 h 197"/>
                <a:gd name="T90" fmla="*/ 804363324 w 164"/>
                <a:gd name="T91" fmla="*/ 1271010195 h 197"/>
                <a:gd name="T92" fmla="*/ 505971930 w 164"/>
                <a:gd name="T93" fmla="*/ 622534944 h 197"/>
                <a:gd name="T94" fmla="*/ 1621700656 w 164"/>
                <a:gd name="T95" fmla="*/ 661443603 h 197"/>
                <a:gd name="T96" fmla="*/ 1414123721 w 164"/>
                <a:gd name="T97" fmla="*/ 1089438853 h 197"/>
                <a:gd name="T98" fmla="*/ 1375201695 w 164"/>
                <a:gd name="T99" fmla="*/ 1128347512 h 197"/>
                <a:gd name="T100" fmla="*/ 1323309262 w 164"/>
                <a:gd name="T101" fmla="*/ 1154284217 h 197"/>
                <a:gd name="T102" fmla="*/ 1271413228 w 164"/>
                <a:gd name="T103" fmla="*/ 1180224524 h 197"/>
                <a:gd name="T104" fmla="*/ 1232494804 w 164"/>
                <a:gd name="T105" fmla="*/ 1193192876 h 197"/>
                <a:gd name="T106" fmla="*/ 1206546786 w 164"/>
                <a:gd name="T107" fmla="*/ 1193192876 h 197"/>
                <a:gd name="T108" fmla="*/ 1167624760 w 164"/>
                <a:gd name="T109" fmla="*/ 1206164830 h 197"/>
                <a:gd name="T110" fmla="*/ 1128702734 w 164"/>
                <a:gd name="T111" fmla="*/ 1219133183 h 197"/>
                <a:gd name="T112" fmla="*/ 1063836293 w 164"/>
                <a:gd name="T113" fmla="*/ 1219133183 h 197"/>
                <a:gd name="T114" fmla="*/ 1063836293 w 164"/>
                <a:gd name="T115" fmla="*/ 1219133183 h 197"/>
                <a:gd name="T116" fmla="*/ 882207376 w 164"/>
                <a:gd name="T117" fmla="*/ 1193192876 h 197"/>
                <a:gd name="T118" fmla="*/ 843285350 w 164"/>
                <a:gd name="T119" fmla="*/ 1180224524 h 197"/>
                <a:gd name="T120" fmla="*/ 505971930 w 164"/>
                <a:gd name="T121" fmla="*/ 635506898 h 19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64" h="197">
                  <a:moveTo>
                    <a:pt x="116" y="116"/>
                  </a:moveTo>
                  <a:cubicBezTo>
                    <a:pt x="115" y="115"/>
                    <a:pt x="115" y="115"/>
                    <a:pt x="115" y="115"/>
                  </a:cubicBezTo>
                  <a:cubicBezTo>
                    <a:pt x="114" y="115"/>
                    <a:pt x="113" y="114"/>
                    <a:pt x="112" y="114"/>
                  </a:cubicBezTo>
                  <a:cubicBezTo>
                    <a:pt x="110" y="113"/>
                    <a:pt x="109" y="113"/>
                    <a:pt x="108" y="112"/>
                  </a:cubicBezTo>
                  <a:cubicBezTo>
                    <a:pt x="106" y="112"/>
                    <a:pt x="105" y="112"/>
                    <a:pt x="104" y="111"/>
                  </a:cubicBezTo>
                  <a:cubicBezTo>
                    <a:pt x="103" y="111"/>
                    <a:pt x="101" y="110"/>
                    <a:pt x="99" y="110"/>
                  </a:cubicBezTo>
                  <a:cubicBezTo>
                    <a:pt x="98" y="110"/>
                    <a:pt x="98" y="110"/>
                    <a:pt x="97" y="110"/>
                  </a:cubicBezTo>
                  <a:cubicBezTo>
                    <a:pt x="97" y="110"/>
                    <a:pt x="97" y="110"/>
                    <a:pt x="97" y="110"/>
                  </a:cubicBezTo>
                  <a:cubicBezTo>
                    <a:pt x="96" y="109"/>
                    <a:pt x="95" y="109"/>
                    <a:pt x="94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2" y="109"/>
                    <a:pt x="91" y="109"/>
                    <a:pt x="90" y="109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3" y="108"/>
                    <a:pt x="79" y="108"/>
                    <a:pt x="76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2" y="109"/>
                    <a:pt x="70" y="109"/>
                    <a:pt x="69" y="109"/>
                  </a:cubicBezTo>
                  <a:cubicBezTo>
                    <a:pt x="69" y="109"/>
                    <a:pt x="69" y="109"/>
                    <a:pt x="69" y="109"/>
                  </a:cubicBezTo>
                  <a:cubicBezTo>
                    <a:pt x="68" y="109"/>
                    <a:pt x="67" y="109"/>
                    <a:pt x="67" y="109"/>
                  </a:cubicBezTo>
                  <a:cubicBezTo>
                    <a:pt x="66" y="110"/>
                    <a:pt x="65" y="110"/>
                    <a:pt x="64" y="110"/>
                  </a:cubicBezTo>
                  <a:cubicBezTo>
                    <a:pt x="62" y="110"/>
                    <a:pt x="61" y="111"/>
                    <a:pt x="59" y="111"/>
                  </a:cubicBezTo>
                  <a:cubicBezTo>
                    <a:pt x="58" y="112"/>
                    <a:pt x="56" y="112"/>
                    <a:pt x="55" y="112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2" y="114"/>
                    <a:pt x="49" y="115"/>
                    <a:pt x="47" y="116"/>
                  </a:cubicBezTo>
                  <a:cubicBezTo>
                    <a:pt x="46" y="116"/>
                    <a:pt x="46" y="116"/>
                    <a:pt x="46" y="116"/>
                  </a:cubicBezTo>
                  <a:cubicBezTo>
                    <a:pt x="46" y="116"/>
                    <a:pt x="46" y="116"/>
                    <a:pt x="46" y="116"/>
                  </a:cubicBezTo>
                  <a:cubicBezTo>
                    <a:pt x="18" y="130"/>
                    <a:pt x="0" y="159"/>
                    <a:pt x="0" y="190"/>
                  </a:cubicBezTo>
                  <a:cubicBezTo>
                    <a:pt x="0" y="191"/>
                    <a:pt x="0" y="191"/>
                    <a:pt x="0" y="192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163" y="197"/>
                    <a:pt x="163" y="197"/>
                    <a:pt x="163" y="197"/>
                  </a:cubicBezTo>
                  <a:cubicBezTo>
                    <a:pt x="163" y="192"/>
                    <a:pt x="163" y="192"/>
                    <a:pt x="163" y="192"/>
                  </a:cubicBezTo>
                  <a:cubicBezTo>
                    <a:pt x="163" y="191"/>
                    <a:pt x="164" y="191"/>
                    <a:pt x="164" y="190"/>
                  </a:cubicBezTo>
                  <a:cubicBezTo>
                    <a:pt x="164" y="158"/>
                    <a:pt x="145" y="129"/>
                    <a:pt x="116" y="116"/>
                  </a:cubicBezTo>
                  <a:close/>
                  <a:moveTo>
                    <a:pt x="8" y="189"/>
                  </a:moveTo>
                  <a:cubicBezTo>
                    <a:pt x="8" y="161"/>
                    <a:pt x="25" y="135"/>
                    <a:pt x="50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53" y="122"/>
                    <a:pt x="55" y="121"/>
                    <a:pt x="57" y="120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9" y="120"/>
                    <a:pt x="60" y="119"/>
                    <a:pt x="61" y="119"/>
                  </a:cubicBezTo>
                  <a:cubicBezTo>
                    <a:pt x="63" y="119"/>
                    <a:pt x="64" y="118"/>
                    <a:pt x="66" y="118"/>
                  </a:cubicBezTo>
                  <a:cubicBezTo>
                    <a:pt x="66" y="118"/>
                    <a:pt x="67" y="117"/>
                    <a:pt x="68" y="117"/>
                  </a:cubicBezTo>
                  <a:cubicBezTo>
                    <a:pt x="69" y="117"/>
                    <a:pt x="69" y="117"/>
                    <a:pt x="70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1" y="117"/>
                    <a:pt x="73" y="117"/>
                    <a:pt x="74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80" y="116"/>
                    <a:pt x="83" y="116"/>
                    <a:pt x="87" y="116"/>
                  </a:cubicBezTo>
                  <a:cubicBezTo>
                    <a:pt x="89" y="116"/>
                    <a:pt x="89" y="116"/>
                    <a:pt x="89" y="116"/>
                  </a:cubicBezTo>
                  <a:cubicBezTo>
                    <a:pt x="90" y="117"/>
                    <a:pt x="91" y="117"/>
                    <a:pt x="91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3" y="117"/>
                    <a:pt x="94" y="117"/>
                    <a:pt x="95" y="117"/>
                  </a:cubicBezTo>
                  <a:cubicBezTo>
                    <a:pt x="96" y="117"/>
                    <a:pt x="96" y="117"/>
                    <a:pt x="96" y="117"/>
                  </a:cubicBezTo>
                  <a:cubicBezTo>
                    <a:pt x="96" y="118"/>
                    <a:pt x="97" y="118"/>
                    <a:pt x="97" y="118"/>
                  </a:cubicBezTo>
                  <a:cubicBezTo>
                    <a:pt x="99" y="118"/>
                    <a:pt x="100" y="119"/>
                    <a:pt x="102" y="119"/>
                  </a:cubicBezTo>
                  <a:cubicBezTo>
                    <a:pt x="103" y="119"/>
                    <a:pt x="104" y="120"/>
                    <a:pt x="105" y="120"/>
                  </a:cubicBezTo>
                  <a:cubicBezTo>
                    <a:pt x="106" y="120"/>
                    <a:pt x="107" y="121"/>
                    <a:pt x="109" y="121"/>
                  </a:cubicBezTo>
                  <a:cubicBezTo>
                    <a:pt x="110" y="122"/>
                    <a:pt x="111" y="122"/>
                    <a:pt x="112" y="123"/>
                  </a:cubicBezTo>
                  <a:cubicBezTo>
                    <a:pt x="112" y="123"/>
                    <a:pt x="112" y="123"/>
                    <a:pt x="112" y="123"/>
                  </a:cubicBezTo>
                  <a:cubicBezTo>
                    <a:pt x="138" y="135"/>
                    <a:pt x="155" y="161"/>
                    <a:pt x="156" y="189"/>
                  </a:cubicBezTo>
                  <a:lnTo>
                    <a:pt x="8" y="189"/>
                  </a:lnTo>
                  <a:close/>
                  <a:moveTo>
                    <a:pt x="62" y="98"/>
                  </a:moveTo>
                  <a:cubicBezTo>
                    <a:pt x="62" y="98"/>
                    <a:pt x="63" y="98"/>
                    <a:pt x="64" y="99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65" y="99"/>
                    <a:pt x="66" y="100"/>
                    <a:pt x="66" y="100"/>
                  </a:cubicBezTo>
                  <a:cubicBezTo>
                    <a:pt x="71" y="101"/>
                    <a:pt x="76" y="102"/>
                    <a:pt x="81" y="102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3" y="102"/>
                    <a:pt x="85" y="102"/>
                    <a:pt x="87" y="102"/>
                  </a:cubicBezTo>
                  <a:cubicBezTo>
                    <a:pt x="87" y="102"/>
                    <a:pt x="88" y="102"/>
                    <a:pt x="89" y="101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1" y="101"/>
                    <a:pt x="91" y="101"/>
                    <a:pt x="92" y="101"/>
                  </a:cubicBezTo>
                  <a:cubicBezTo>
                    <a:pt x="92" y="101"/>
                    <a:pt x="93" y="101"/>
                    <a:pt x="93" y="101"/>
                  </a:cubicBezTo>
                  <a:cubicBezTo>
                    <a:pt x="95" y="100"/>
                    <a:pt x="95" y="100"/>
                    <a:pt x="95" y="100"/>
                  </a:cubicBezTo>
                  <a:cubicBezTo>
                    <a:pt x="96" y="100"/>
                    <a:pt x="96" y="100"/>
                    <a:pt x="97" y="100"/>
                  </a:cubicBezTo>
                  <a:cubicBezTo>
                    <a:pt x="97" y="100"/>
                    <a:pt x="98" y="99"/>
                    <a:pt x="98" y="99"/>
                  </a:cubicBezTo>
                  <a:cubicBezTo>
                    <a:pt x="99" y="99"/>
                    <a:pt x="99" y="99"/>
                    <a:pt x="99" y="99"/>
                  </a:cubicBezTo>
                  <a:cubicBezTo>
                    <a:pt x="100" y="99"/>
                    <a:pt x="101" y="98"/>
                    <a:pt x="102" y="98"/>
                  </a:cubicBezTo>
                  <a:cubicBezTo>
                    <a:pt x="102" y="98"/>
                    <a:pt x="102" y="98"/>
                    <a:pt x="102" y="98"/>
                  </a:cubicBezTo>
                  <a:cubicBezTo>
                    <a:pt x="103" y="97"/>
                    <a:pt x="103" y="97"/>
                    <a:pt x="103" y="97"/>
                  </a:cubicBezTo>
                  <a:cubicBezTo>
                    <a:pt x="104" y="97"/>
                    <a:pt x="105" y="96"/>
                    <a:pt x="106" y="96"/>
                  </a:cubicBezTo>
                  <a:cubicBezTo>
                    <a:pt x="107" y="95"/>
                    <a:pt x="107" y="95"/>
                    <a:pt x="107" y="95"/>
                  </a:cubicBezTo>
                  <a:cubicBezTo>
                    <a:pt x="108" y="95"/>
                    <a:pt x="109" y="94"/>
                    <a:pt x="110" y="93"/>
                  </a:cubicBezTo>
                  <a:cubicBezTo>
                    <a:pt x="111" y="93"/>
                    <a:pt x="112" y="92"/>
                    <a:pt x="112" y="92"/>
                  </a:cubicBezTo>
                  <a:cubicBezTo>
                    <a:pt x="114" y="90"/>
                    <a:pt x="114" y="90"/>
                    <a:pt x="114" y="90"/>
                  </a:cubicBezTo>
                  <a:cubicBezTo>
                    <a:pt x="126" y="80"/>
                    <a:pt x="133" y="66"/>
                    <a:pt x="133" y="51"/>
                  </a:cubicBezTo>
                  <a:cubicBezTo>
                    <a:pt x="133" y="51"/>
                    <a:pt x="133" y="51"/>
                    <a:pt x="133" y="51"/>
                  </a:cubicBezTo>
                  <a:cubicBezTo>
                    <a:pt x="133" y="23"/>
                    <a:pt x="110" y="0"/>
                    <a:pt x="82" y="0"/>
                  </a:cubicBezTo>
                  <a:cubicBezTo>
                    <a:pt x="55" y="0"/>
                    <a:pt x="32" y="21"/>
                    <a:pt x="31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1" y="49"/>
                    <a:pt x="31" y="50"/>
                    <a:pt x="31" y="51"/>
                  </a:cubicBezTo>
                  <a:cubicBezTo>
                    <a:pt x="31" y="71"/>
                    <a:pt x="43" y="90"/>
                    <a:pt x="62" y="98"/>
                  </a:cubicBezTo>
                  <a:close/>
                  <a:moveTo>
                    <a:pt x="39" y="49"/>
                  </a:moveTo>
                  <a:cubicBezTo>
                    <a:pt x="39" y="48"/>
                    <a:pt x="39" y="48"/>
                    <a:pt x="39" y="48"/>
                  </a:cubicBezTo>
                  <a:cubicBezTo>
                    <a:pt x="40" y="26"/>
                    <a:pt x="59" y="8"/>
                    <a:pt x="82" y="8"/>
                  </a:cubicBezTo>
                  <a:cubicBezTo>
                    <a:pt x="105" y="8"/>
                    <a:pt x="125" y="27"/>
                    <a:pt x="125" y="51"/>
                  </a:cubicBezTo>
                  <a:cubicBezTo>
                    <a:pt x="125" y="51"/>
                    <a:pt x="125" y="51"/>
                    <a:pt x="125" y="51"/>
                  </a:cubicBezTo>
                  <a:cubicBezTo>
                    <a:pt x="125" y="64"/>
                    <a:pt x="119" y="76"/>
                    <a:pt x="109" y="84"/>
                  </a:cubicBezTo>
                  <a:cubicBezTo>
                    <a:pt x="107" y="86"/>
                    <a:pt x="107" y="86"/>
                    <a:pt x="107" y="86"/>
                  </a:cubicBezTo>
                  <a:cubicBezTo>
                    <a:pt x="107" y="86"/>
                    <a:pt x="106" y="86"/>
                    <a:pt x="106" y="87"/>
                  </a:cubicBezTo>
                  <a:cubicBezTo>
                    <a:pt x="105" y="87"/>
                    <a:pt x="104" y="88"/>
                    <a:pt x="103" y="88"/>
                  </a:cubicBezTo>
                  <a:cubicBezTo>
                    <a:pt x="102" y="89"/>
                    <a:pt x="102" y="89"/>
                    <a:pt x="102" y="89"/>
                  </a:cubicBezTo>
                  <a:cubicBezTo>
                    <a:pt x="101" y="89"/>
                    <a:pt x="100" y="90"/>
                    <a:pt x="99" y="90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8" y="91"/>
                    <a:pt x="97" y="91"/>
                    <a:pt x="97" y="91"/>
                  </a:cubicBezTo>
                  <a:cubicBezTo>
                    <a:pt x="95" y="92"/>
                    <a:pt x="95" y="92"/>
                    <a:pt x="95" y="92"/>
                  </a:cubicBezTo>
                  <a:cubicBezTo>
                    <a:pt x="95" y="92"/>
                    <a:pt x="95" y="92"/>
                    <a:pt x="94" y="92"/>
                  </a:cubicBezTo>
                  <a:cubicBezTo>
                    <a:pt x="94" y="92"/>
                    <a:pt x="93" y="92"/>
                    <a:pt x="93" y="92"/>
                  </a:cubicBezTo>
                  <a:cubicBezTo>
                    <a:pt x="91" y="93"/>
                    <a:pt x="91" y="93"/>
                    <a:pt x="91" y="93"/>
                  </a:cubicBezTo>
                  <a:cubicBezTo>
                    <a:pt x="91" y="93"/>
                    <a:pt x="91" y="93"/>
                    <a:pt x="90" y="93"/>
                  </a:cubicBezTo>
                  <a:cubicBezTo>
                    <a:pt x="90" y="93"/>
                    <a:pt x="89" y="93"/>
                    <a:pt x="89" y="93"/>
                  </a:cubicBezTo>
                  <a:cubicBezTo>
                    <a:pt x="87" y="94"/>
                    <a:pt x="87" y="94"/>
                    <a:pt x="87" y="94"/>
                  </a:cubicBezTo>
                  <a:cubicBezTo>
                    <a:pt x="87" y="94"/>
                    <a:pt x="87" y="94"/>
                    <a:pt x="86" y="94"/>
                  </a:cubicBezTo>
                  <a:cubicBezTo>
                    <a:pt x="85" y="94"/>
                    <a:pt x="83" y="94"/>
                    <a:pt x="82" y="94"/>
                  </a:cubicBezTo>
                  <a:cubicBezTo>
                    <a:pt x="82" y="94"/>
                    <a:pt x="82" y="94"/>
                    <a:pt x="82" y="94"/>
                  </a:cubicBezTo>
                  <a:cubicBezTo>
                    <a:pt x="82" y="94"/>
                    <a:pt x="82" y="94"/>
                    <a:pt x="82" y="94"/>
                  </a:cubicBezTo>
                  <a:cubicBezTo>
                    <a:pt x="77" y="94"/>
                    <a:pt x="73" y="93"/>
                    <a:pt x="69" y="92"/>
                  </a:cubicBezTo>
                  <a:cubicBezTo>
                    <a:pt x="69" y="92"/>
                    <a:pt x="68" y="92"/>
                    <a:pt x="68" y="92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6" y="91"/>
                    <a:pt x="65" y="91"/>
                    <a:pt x="65" y="91"/>
                  </a:cubicBezTo>
                  <a:cubicBezTo>
                    <a:pt x="49" y="84"/>
                    <a:pt x="39" y="68"/>
                    <a:pt x="39" y="51"/>
                  </a:cubicBezTo>
                  <a:cubicBezTo>
                    <a:pt x="39" y="50"/>
                    <a:pt x="39" y="50"/>
                    <a:pt x="39" y="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735">
                <a:solidFill>
                  <a:prstClr val="black"/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505773" y="1757439"/>
            <a:ext cx="1728787" cy="1728693"/>
            <a:chOff x="6269753" y="1914525"/>
            <a:chExt cx="1728787" cy="1728787"/>
          </a:xfrm>
        </p:grpSpPr>
        <p:sp>
          <p:nvSpPr>
            <p:cNvPr id="47" name="椭圆 46"/>
            <p:cNvSpPr/>
            <p:nvPr/>
          </p:nvSpPr>
          <p:spPr>
            <a:xfrm>
              <a:off x="6269753" y="1914525"/>
              <a:ext cx="1728787" cy="17287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165">
                <a:defRPr/>
              </a:pPr>
              <a:endParaRPr lang="zh-CN" altLang="en-US" sz="1735">
                <a:solidFill>
                  <a:prstClr val="white"/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48" name="Freeform 139"/>
            <p:cNvSpPr>
              <a:spLocks noEditPoints="1"/>
            </p:cNvSpPr>
            <p:nvPr/>
          </p:nvSpPr>
          <p:spPr bwMode="auto">
            <a:xfrm>
              <a:off x="6734050" y="2493018"/>
              <a:ext cx="800192" cy="571800"/>
            </a:xfrm>
            <a:custGeom>
              <a:avLst/>
              <a:gdLst>
                <a:gd name="T0" fmla="*/ 2147483646 w 206"/>
                <a:gd name="T1" fmla="*/ 1724879433 h 147"/>
                <a:gd name="T2" fmla="*/ 2147483646 w 206"/>
                <a:gd name="T3" fmla="*/ 242089229 h 147"/>
                <a:gd name="T4" fmla="*/ 2147483646 w 206"/>
                <a:gd name="T5" fmla="*/ 0 h 147"/>
                <a:gd name="T6" fmla="*/ 482842068 w 206"/>
                <a:gd name="T7" fmla="*/ 0 h 147"/>
                <a:gd name="T8" fmla="*/ 241421034 w 206"/>
                <a:gd name="T9" fmla="*/ 242089229 h 147"/>
                <a:gd name="T10" fmla="*/ 241421034 w 206"/>
                <a:gd name="T11" fmla="*/ 1724879433 h 147"/>
                <a:gd name="T12" fmla="*/ 0 w 206"/>
                <a:gd name="T13" fmla="*/ 1724879433 h 147"/>
                <a:gd name="T14" fmla="*/ 0 w 206"/>
                <a:gd name="T15" fmla="*/ 1997227384 h 147"/>
                <a:gd name="T16" fmla="*/ 241421034 w 206"/>
                <a:gd name="T17" fmla="*/ 2147483646 h 147"/>
                <a:gd name="T18" fmla="*/ 2147483646 w 206"/>
                <a:gd name="T19" fmla="*/ 2147483646 h 147"/>
                <a:gd name="T20" fmla="*/ 2147483646 w 206"/>
                <a:gd name="T21" fmla="*/ 1997227384 h 147"/>
                <a:gd name="T22" fmla="*/ 2147483646 w 206"/>
                <a:gd name="T23" fmla="*/ 1724879433 h 147"/>
                <a:gd name="T24" fmla="*/ 2147483646 w 206"/>
                <a:gd name="T25" fmla="*/ 1724879433 h 147"/>
                <a:gd name="T26" fmla="*/ 362129609 w 206"/>
                <a:gd name="T27" fmla="*/ 242089229 h 147"/>
                <a:gd name="T28" fmla="*/ 482842068 w 206"/>
                <a:gd name="T29" fmla="*/ 121042669 h 147"/>
                <a:gd name="T30" fmla="*/ 2147483646 w 206"/>
                <a:gd name="T31" fmla="*/ 121042669 h 147"/>
                <a:gd name="T32" fmla="*/ 2147483646 w 206"/>
                <a:gd name="T33" fmla="*/ 242089229 h 147"/>
                <a:gd name="T34" fmla="*/ 2147483646 w 206"/>
                <a:gd name="T35" fmla="*/ 1724879433 h 147"/>
                <a:gd name="T36" fmla="*/ 362129609 w 206"/>
                <a:gd name="T37" fmla="*/ 1724879433 h 147"/>
                <a:gd name="T38" fmla="*/ 362129609 w 206"/>
                <a:gd name="T39" fmla="*/ 242089229 h 147"/>
                <a:gd name="T40" fmla="*/ 2147483646 w 206"/>
                <a:gd name="T41" fmla="*/ 1997227384 h 147"/>
                <a:gd name="T42" fmla="*/ 2147483646 w 206"/>
                <a:gd name="T43" fmla="*/ 2103142637 h 147"/>
                <a:gd name="T44" fmla="*/ 241421034 w 206"/>
                <a:gd name="T45" fmla="*/ 2103142637 h 147"/>
                <a:gd name="T46" fmla="*/ 120708575 w 206"/>
                <a:gd name="T47" fmla="*/ 1997227384 h 147"/>
                <a:gd name="T48" fmla="*/ 120708575 w 206"/>
                <a:gd name="T49" fmla="*/ 1845922102 h 147"/>
                <a:gd name="T50" fmla="*/ 241421034 w 206"/>
                <a:gd name="T51" fmla="*/ 1845922102 h 147"/>
                <a:gd name="T52" fmla="*/ 995858366 w 206"/>
                <a:gd name="T53" fmla="*/ 1845922102 h 147"/>
                <a:gd name="T54" fmla="*/ 1131657941 w 206"/>
                <a:gd name="T55" fmla="*/ 1936706049 h 147"/>
                <a:gd name="T56" fmla="*/ 1991716732 w 206"/>
                <a:gd name="T57" fmla="*/ 1936706049 h 147"/>
                <a:gd name="T58" fmla="*/ 2127516307 w 206"/>
                <a:gd name="T59" fmla="*/ 1845922102 h 147"/>
                <a:gd name="T60" fmla="*/ 2147483646 w 206"/>
                <a:gd name="T61" fmla="*/ 1845922102 h 147"/>
                <a:gd name="T62" fmla="*/ 2147483646 w 206"/>
                <a:gd name="T63" fmla="*/ 1845922102 h 147"/>
                <a:gd name="T64" fmla="*/ 2147483646 w 206"/>
                <a:gd name="T65" fmla="*/ 1997227384 h 14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06" h="147">
                  <a:moveTo>
                    <a:pt x="191" y="114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8"/>
                    <a:pt x="184" y="0"/>
                    <a:pt x="175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3" y="0"/>
                    <a:pt x="16" y="8"/>
                    <a:pt x="16" y="16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40"/>
                    <a:pt x="7" y="147"/>
                    <a:pt x="16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9" y="147"/>
                    <a:pt x="206" y="140"/>
                    <a:pt x="206" y="132"/>
                  </a:cubicBezTo>
                  <a:cubicBezTo>
                    <a:pt x="206" y="114"/>
                    <a:pt x="206" y="114"/>
                    <a:pt x="206" y="114"/>
                  </a:cubicBezTo>
                  <a:lnTo>
                    <a:pt x="191" y="114"/>
                  </a:lnTo>
                  <a:close/>
                  <a:moveTo>
                    <a:pt x="24" y="16"/>
                  </a:moveTo>
                  <a:cubicBezTo>
                    <a:pt x="24" y="12"/>
                    <a:pt x="27" y="8"/>
                    <a:pt x="32" y="8"/>
                  </a:cubicBezTo>
                  <a:cubicBezTo>
                    <a:pt x="175" y="8"/>
                    <a:pt x="175" y="8"/>
                    <a:pt x="175" y="8"/>
                  </a:cubicBezTo>
                  <a:cubicBezTo>
                    <a:pt x="179" y="8"/>
                    <a:pt x="183" y="12"/>
                    <a:pt x="183" y="16"/>
                  </a:cubicBezTo>
                  <a:cubicBezTo>
                    <a:pt x="183" y="114"/>
                    <a:pt x="183" y="114"/>
                    <a:pt x="183" y="114"/>
                  </a:cubicBezTo>
                  <a:cubicBezTo>
                    <a:pt x="24" y="114"/>
                    <a:pt x="24" y="114"/>
                    <a:pt x="24" y="114"/>
                  </a:cubicBezTo>
                  <a:lnTo>
                    <a:pt x="24" y="16"/>
                  </a:lnTo>
                  <a:close/>
                  <a:moveTo>
                    <a:pt x="198" y="132"/>
                  </a:moveTo>
                  <a:cubicBezTo>
                    <a:pt x="198" y="136"/>
                    <a:pt x="195" y="139"/>
                    <a:pt x="191" y="139"/>
                  </a:cubicBezTo>
                  <a:cubicBezTo>
                    <a:pt x="16" y="139"/>
                    <a:pt x="16" y="139"/>
                    <a:pt x="16" y="139"/>
                  </a:cubicBezTo>
                  <a:cubicBezTo>
                    <a:pt x="11" y="139"/>
                    <a:pt x="8" y="136"/>
                    <a:pt x="8" y="132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16" y="122"/>
                    <a:pt x="16" y="122"/>
                    <a:pt x="16" y="122"/>
                  </a:cubicBezTo>
                  <a:cubicBezTo>
                    <a:pt x="66" y="122"/>
                    <a:pt x="66" y="122"/>
                    <a:pt x="66" y="122"/>
                  </a:cubicBezTo>
                  <a:cubicBezTo>
                    <a:pt x="67" y="126"/>
                    <a:pt x="71" y="128"/>
                    <a:pt x="75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6" y="128"/>
                    <a:pt x="140" y="126"/>
                    <a:pt x="141" y="122"/>
                  </a:cubicBezTo>
                  <a:cubicBezTo>
                    <a:pt x="191" y="122"/>
                    <a:pt x="191" y="122"/>
                    <a:pt x="191" y="122"/>
                  </a:cubicBezTo>
                  <a:cubicBezTo>
                    <a:pt x="198" y="122"/>
                    <a:pt x="198" y="122"/>
                    <a:pt x="198" y="122"/>
                  </a:cubicBezTo>
                  <a:lnTo>
                    <a:pt x="198" y="13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735">
                <a:solidFill>
                  <a:prstClr val="black"/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9129516" y="1771748"/>
            <a:ext cx="1728787" cy="1728693"/>
            <a:chOff x="8898653" y="1914525"/>
            <a:chExt cx="1728787" cy="1728787"/>
          </a:xfrm>
        </p:grpSpPr>
        <p:sp>
          <p:nvSpPr>
            <p:cNvPr id="50" name="椭圆 49"/>
            <p:cNvSpPr/>
            <p:nvPr/>
          </p:nvSpPr>
          <p:spPr>
            <a:xfrm>
              <a:off x="8898653" y="1914525"/>
              <a:ext cx="1728787" cy="172878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165">
                <a:defRPr/>
              </a:pPr>
              <a:endParaRPr lang="zh-CN" altLang="en-US" sz="1735">
                <a:solidFill>
                  <a:prstClr val="white"/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51" name="Freeform 21"/>
            <p:cNvSpPr>
              <a:spLocks noEditPoints="1"/>
            </p:cNvSpPr>
            <p:nvPr/>
          </p:nvSpPr>
          <p:spPr bwMode="auto">
            <a:xfrm>
              <a:off x="9393974" y="2418097"/>
              <a:ext cx="738144" cy="721642"/>
            </a:xfrm>
            <a:custGeom>
              <a:avLst/>
              <a:gdLst>
                <a:gd name="T0" fmla="*/ 2147483646 w 208"/>
                <a:gd name="T1" fmla="*/ 1251085496 h 203"/>
                <a:gd name="T2" fmla="*/ 1612000033 w 208"/>
                <a:gd name="T3" fmla="*/ 568675225 h 203"/>
                <a:gd name="T4" fmla="*/ 843783762 w 208"/>
                <a:gd name="T5" fmla="*/ 404389691 h 203"/>
                <a:gd name="T6" fmla="*/ 264468478 w 208"/>
                <a:gd name="T7" fmla="*/ 745594827 h 203"/>
                <a:gd name="T8" fmla="*/ 214093699 w 208"/>
                <a:gd name="T9" fmla="*/ 1251085496 h 203"/>
                <a:gd name="T10" fmla="*/ 0 w 208"/>
                <a:gd name="T11" fmla="*/ 1857670033 h 203"/>
                <a:gd name="T12" fmla="*/ 617095482 w 208"/>
                <a:gd name="T13" fmla="*/ 2147483646 h 203"/>
                <a:gd name="T14" fmla="*/ 906749575 w 208"/>
                <a:gd name="T15" fmla="*/ 2147483646 h 203"/>
                <a:gd name="T16" fmla="*/ 1460875695 w 208"/>
                <a:gd name="T17" fmla="*/ 2147483646 h 203"/>
                <a:gd name="T18" fmla="*/ 1763127919 w 208"/>
                <a:gd name="T19" fmla="*/ 2147483646 h 203"/>
                <a:gd name="T20" fmla="*/ 2147483646 w 208"/>
                <a:gd name="T21" fmla="*/ 1465917964 h 203"/>
                <a:gd name="T22" fmla="*/ 2147483646 w 208"/>
                <a:gd name="T23" fmla="*/ 1263723118 h 203"/>
                <a:gd name="T24" fmla="*/ 2147483646 w 208"/>
                <a:gd name="T25" fmla="*/ 1402729853 h 203"/>
                <a:gd name="T26" fmla="*/ 2147483646 w 208"/>
                <a:gd name="T27" fmla="*/ 1326907674 h 203"/>
                <a:gd name="T28" fmla="*/ 2147483646 w 208"/>
                <a:gd name="T29" fmla="*/ 1314270052 h 203"/>
                <a:gd name="T30" fmla="*/ 1498659441 w 208"/>
                <a:gd name="T31" fmla="*/ 568675225 h 203"/>
                <a:gd name="T32" fmla="*/ 1473470277 w 208"/>
                <a:gd name="T33" fmla="*/ 593950470 h 203"/>
                <a:gd name="T34" fmla="*/ 1448281113 w 208"/>
                <a:gd name="T35" fmla="*/ 631859782 h 203"/>
                <a:gd name="T36" fmla="*/ 1360126137 w 208"/>
                <a:gd name="T37" fmla="*/ 682410270 h 203"/>
                <a:gd name="T38" fmla="*/ 1309751358 w 208"/>
                <a:gd name="T39" fmla="*/ 695047893 h 203"/>
                <a:gd name="T40" fmla="*/ 1246781996 w 208"/>
                <a:gd name="T41" fmla="*/ 707685515 h 203"/>
                <a:gd name="T42" fmla="*/ 1171221602 w 208"/>
                <a:gd name="T43" fmla="*/ 695047893 h 203"/>
                <a:gd name="T44" fmla="*/ 1133437856 w 208"/>
                <a:gd name="T45" fmla="*/ 682410270 h 203"/>
                <a:gd name="T46" fmla="*/ 1007502682 w 208"/>
                <a:gd name="T47" fmla="*/ 581312848 h 203"/>
                <a:gd name="T48" fmla="*/ 944533321 w 208"/>
                <a:gd name="T49" fmla="*/ 404389691 h 203"/>
                <a:gd name="T50" fmla="*/ 1763127919 w 208"/>
                <a:gd name="T51" fmla="*/ 2147483646 h 203"/>
                <a:gd name="T52" fmla="*/ 1574219836 w 208"/>
                <a:gd name="T53" fmla="*/ 2147483646 h 203"/>
                <a:gd name="T54" fmla="*/ 1498659441 w 208"/>
                <a:gd name="T55" fmla="*/ 2147483646 h 203"/>
                <a:gd name="T56" fmla="*/ 919344157 w 208"/>
                <a:gd name="T57" fmla="*/ 2147483646 h 203"/>
                <a:gd name="T58" fmla="*/ 717845040 w 208"/>
                <a:gd name="T59" fmla="*/ 2147483646 h 203"/>
                <a:gd name="T60" fmla="*/ 692655876 w 208"/>
                <a:gd name="T61" fmla="*/ 2147483646 h 203"/>
                <a:gd name="T62" fmla="*/ 151124338 w 208"/>
                <a:gd name="T63" fmla="*/ 1920858144 h 203"/>
                <a:gd name="T64" fmla="*/ 151124338 w 208"/>
                <a:gd name="T65" fmla="*/ 1352182919 h 203"/>
                <a:gd name="T66" fmla="*/ 453376562 w 208"/>
                <a:gd name="T67" fmla="*/ 985702539 h 203"/>
                <a:gd name="T68" fmla="*/ 541531538 w 208"/>
                <a:gd name="T69" fmla="*/ 846692249 h 203"/>
                <a:gd name="T70" fmla="*/ 944533321 w 208"/>
                <a:gd name="T71" fmla="*/ 669772648 h 203"/>
                <a:gd name="T72" fmla="*/ 969718936 w 208"/>
                <a:gd name="T73" fmla="*/ 695047893 h 203"/>
                <a:gd name="T74" fmla="*/ 1020093715 w 208"/>
                <a:gd name="T75" fmla="*/ 732957204 h 203"/>
                <a:gd name="T76" fmla="*/ 881563960 w 208"/>
                <a:gd name="T77" fmla="*/ 897242738 h 203"/>
                <a:gd name="T78" fmla="*/ 1674969394 w 208"/>
                <a:gd name="T79" fmla="*/ 909880361 h 203"/>
                <a:gd name="T80" fmla="*/ 1473470277 w 208"/>
                <a:gd name="T81" fmla="*/ 732957204 h 203"/>
                <a:gd name="T82" fmla="*/ 1511250474 w 208"/>
                <a:gd name="T83" fmla="*/ 695047893 h 203"/>
                <a:gd name="T84" fmla="*/ 1549034220 w 208"/>
                <a:gd name="T85" fmla="*/ 657135026 h 203"/>
                <a:gd name="T86" fmla="*/ 2147483646 w 208"/>
                <a:gd name="T87" fmla="*/ 1352182919 h 203"/>
                <a:gd name="T88" fmla="*/ 2147483646 w 208"/>
                <a:gd name="T89" fmla="*/ 1314270052 h 203"/>
                <a:gd name="T90" fmla="*/ 2147483646 w 208"/>
                <a:gd name="T91" fmla="*/ 1352182919 h 203"/>
                <a:gd name="T92" fmla="*/ 528936956 w 208"/>
                <a:gd name="T93" fmla="*/ 1301632430 h 203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208" h="203">
                  <a:moveTo>
                    <a:pt x="207" y="104"/>
                  </a:moveTo>
                  <a:cubicBezTo>
                    <a:pt x="206" y="103"/>
                    <a:pt x="204" y="102"/>
                    <a:pt x="201" y="101"/>
                  </a:cubicBezTo>
                  <a:cubicBezTo>
                    <a:pt x="201" y="100"/>
                    <a:pt x="200" y="99"/>
                    <a:pt x="200" y="99"/>
                  </a:cubicBezTo>
                  <a:cubicBezTo>
                    <a:pt x="199" y="96"/>
                    <a:pt x="197" y="95"/>
                    <a:pt x="195" y="95"/>
                  </a:cubicBezTo>
                  <a:cubicBezTo>
                    <a:pt x="190" y="94"/>
                    <a:pt x="185" y="96"/>
                    <a:pt x="182" y="98"/>
                  </a:cubicBezTo>
                  <a:cubicBezTo>
                    <a:pt x="175" y="74"/>
                    <a:pt x="155" y="54"/>
                    <a:pt x="128" y="45"/>
                  </a:cubicBezTo>
                  <a:cubicBezTo>
                    <a:pt x="130" y="41"/>
                    <a:pt x="131" y="37"/>
                    <a:pt x="131" y="32"/>
                  </a:cubicBezTo>
                  <a:cubicBezTo>
                    <a:pt x="131" y="14"/>
                    <a:pt x="117" y="0"/>
                    <a:pt x="99" y="0"/>
                  </a:cubicBezTo>
                  <a:cubicBezTo>
                    <a:pt x="81" y="0"/>
                    <a:pt x="67" y="14"/>
                    <a:pt x="67" y="32"/>
                  </a:cubicBezTo>
                  <a:cubicBezTo>
                    <a:pt x="67" y="37"/>
                    <a:pt x="68" y="42"/>
                    <a:pt x="70" y="46"/>
                  </a:cubicBezTo>
                  <a:cubicBezTo>
                    <a:pt x="61" y="49"/>
                    <a:pt x="52" y="53"/>
                    <a:pt x="45" y="59"/>
                  </a:cubicBezTo>
                  <a:cubicBezTo>
                    <a:pt x="36" y="54"/>
                    <a:pt x="27" y="54"/>
                    <a:pt x="21" y="59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3" y="83"/>
                    <a:pt x="19" y="91"/>
                    <a:pt x="17" y="99"/>
                  </a:cubicBezTo>
                  <a:cubicBezTo>
                    <a:pt x="12" y="99"/>
                    <a:pt x="12" y="99"/>
                    <a:pt x="12" y="99"/>
                  </a:cubicBezTo>
                  <a:cubicBezTo>
                    <a:pt x="6" y="99"/>
                    <a:pt x="0" y="105"/>
                    <a:pt x="0" y="112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54"/>
                    <a:pt x="6" y="160"/>
                    <a:pt x="12" y="16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5" y="166"/>
                    <a:pt x="42" y="172"/>
                    <a:pt x="49" y="177"/>
                  </a:cubicBezTo>
                  <a:cubicBezTo>
                    <a:pt x="49" y="194"/>
                    <a:pt x="49" y="194"/>
                    <a:pt x="49" y="194"/>
                  </a:cubicBezTo>
                  <a:cubicBezTo>
                    <a:pt x="49" y="199"/>
                    <a:pt x="53" y="203"/>
                    <a:pt x="57" y="203"/>
                  </a:cubicBezTo>
                  <a:cubicBezTo>
                    <a:pt x="72" y="203"/>
                    <a:pt x="72" y="203"/>
                    <a:pt x="72" y="203"/>
                  </a:cubicBezTo>
                  <a:cubicBezTo>
                    <a:pt x="77" y="203"/>
                    <a:pt x="81" y="199"/>
                    <a:pt x="81" y="194"/>
                  </a:cubicBezTo>
                  <a:cubicBezTo>
                    <a:pt x="81" y="190"/>
                    <a:pt x="81" y="190"/>
                    <a:pt x="81" y="190"/>
                  </a:cubicBezTo>
                  <a:cubicBezTo>
                    <a:pt x="92" y="192"/>
                    <a:pt x="104" y="193"/>
                    <a:pt x="116" y="190"/>
                  </a:cubicBezTo>
                  <a:cubicBezTo>
                    <a:pt x="116" y="194"/>
                    <a:pt x="116" y="194"/>
                    <a:pt x="116" y="194"/>
                  </a:cubicBezTo>
                  <a:cubicBezTo>
                    <a:pt x="116" y="199"/>
                    <a:pt x="120" y="203"/>
                    <a:pt x="125" y="203"/>
                  </a:cubicBezTo>
                  <a:cubicBezTo>
                    <a:pt x="140" y="203"/>
                    <a:pt x="140" y="203"/>
                    <a:pt x="140" y="203"/>
                  </a:cubicBezTo>
                  <a:cubicBezTo>
                    <a:pt x="144" y="203"/>
                    <a:pt x="148" y="199"/>
                    <a:pt x="148" y="194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71" y="164"/>
                    <a:pt x="185" y="141"/>
                    <a:pt x="185" y="116"/>
                  </a:cubicBezTo>
                  <a:cubicBezTo>
                    <a:pt x="185" y="112"/>
                    <a:pt x="184" y="107"/>
                    <a:pt x="183" y="102"/>
                  </a:cubicBezTo>
                  <a:cubicBezTo>
                    <a:pt x="186" y="100"/>
                    <a:pt x="191" y="98"/>
                    <a:pt x="194" y="98"/>
                  </a:cubicBezTo>
                  <a:cubicBezTo>
                    <a:pt x="195" y="99"/>
                    <a:pt x="196" y="99"/>
                    <a:pt x="196" y="100"/>
                  </a:cubicBezTo>
                  <a:cubicBezTo>
                    <a:pt x="194" y="100"/>
                    <a:pt x="192" y="100"/>
                    <a:pt x="191" y="101"/>
                  </a:cubicBezTo>
                  <a:cubicBezTo>
                    <a:pt x="189" y="102"/>
                    <a:pt x="188" y="105"/>
                    <a:pt x="189" y="107"/>
                  </a:cubicBezTo>
                  <a:cubicBezTo>
                    <a:pt x="189" y="109"/>
                    <a:pt x="191" y="111"/>
                    <a:pt x="194" y="111"/>
                  </a:cubicBezTo>
                  <a:cubicBezTo>
                    <a:pt x="194" y="111"/>
                    <a:pt x="195" y="111"/>
                    <a:pt x="195" y="111"/>
                  </a:cubicBezTo>
                  <a:cubicBezTo>
                    <a:pt x="196" y="111"/>
                    <a:pt x="198" y="110"/>
                    <a:pt x="199" y="109"/>
                  </a:cubicBezTo>
                  <a:cubicBezTo>
                    <a:pt x="200" y="108"/>
                    <a:pt x="200" y="107"/>
                    <a:pt x="201" y="105"/>
                  </a:cubicBezTo>
                  <a:cubicBezTo>
                    <a:pt x="202" y="106"/>
                    <a:pt x="204" y="106"/>
                    <a:pt x="204" y="107"/>
                  </a:cubicBezTo>
                  <a:cubicBezTo>
                    <a:pt x="205" y="108"/>
                    <a:pt x="206" y="108"/>
                    <a:pt x="207" y="107"/>
                  </a:cubicBezTo>
                  <a:cubicBezTo>
                    <a:pt x="208" y="106"/>
                    <a:pt x="208" y="105"/>
                    <a:pt x="207" y="104"/>
                  </a:cubicBezTo>
                  <a:close/>
                  <a:moveTo>
                    <a:pt x="99" y="8"/>
                  </a:moveTo>
                  <a:cubicBezTo>
                    <a:pt x="112" y="8"/>
                    <a:pt x="123" y="18"/>
                    <a:pt x="123" y="32"/>
                  </a:cubicBezTo>
                  <a:cubicBezTo>
                    <a:pt x="123" y="37"/>
                    <a:pt x="121" y="41"/>
                    <a:pt x="119" y="45"/>
                  </a:cubicBezTo>
                  <a:cubicBezTo>
                    <a:pt x="119" y="45"/>
                    <a:pt x="119" y="45"/>
                    <a:pt x="119" y="45"/>
                  </a:cubicBezTo>
                  <a:cubicBezTo>
                    <a:pt x="119" y="45"/>
                    <a:pt x="119" y="46"/>
                    <a:pt x="118" y="46"/>
                  </a:cubicBezTo>
                  <a:cubicBezTo>
                    <a:pt x="118" y="46"/>
                    <a:pt x="117" y="47"/>
                    <a:pt x="117" y="47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5" y="49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3" y="51"/>
                    <a:pt x="112" y="52"/>
                    <a:pt x="110" y="53"/>
                  </a:cubicBezTo>
                  <a:cubicBezTo>
                    <a:pt x="110" y="53"/>
                    <a:pt x="110" y="53"/>
                    <a:pt x="110" y="53"/>
                  </a:cubicBezTo>
                  <a:cubicBezTo>
                    <a:pt x="109" y="53"/>
                    <a:pt x="108" y="54"/>
                    <a:pt x="108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6" y="54"/>
                    <a:pt x="106" y="55"/>
                    <a:pt x="105" y="55"/>
                  </a:cubicBezTo>
                  <a:cubicBezTo>
                    <a:pt x="105" y="55"/>
                    <a:pt x="105" y="55"/>
                    <a:pt x="104" y="55"/>
                  </a:cubicBezTo>
                  <a:cubicBezTo>
                    <a:pt x="104" y="55"/>
                    <a:pt x="103" y="55"/>
                    <a:pt x="102" y="55"/>
                  </a:cubicBezTo>
                  <a:cubicBezTo>
                    <a:pt x="102" y="55"/>
                    <a:pt x="102" y="55"/>
                    <a:pt x="102" y="56"/>
                  </a:cubicBezTo>
                  <a:cubicBezTo>
                    <a:pt x="101" y="56"/>
                    <a:pt x="100" y="56"/>
                    <a:pt x="99" y="56"/>
                  </a:cubicBezTo>
                  <a:cubicBezTo>
                    <a:pt x="98" y="56"/>
                    <a:pt x="97" y="56"/>
                    <a:pt x="96" y="56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5" y="55"/>
                    <a:pt x="94" y="55"/>
                    <a:pt x="93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2" y="55"/>
                    <a:pt x="92" y="54"/>
                    <a:pt x="91" y="54"/>
                  </a:cubicBezTo>
                  <a:cubicBezTo>
                    <a:pt x="91" y="54"/>
                    <a:pt x="91" y="54"/>
                    <a:pt x="90" y="54"/>
                  </a:cubicBezTo>
                  <a:cubicBezTo>
                    <a:pt x="87" y="53"/>
                    <a:pt x="84" y="51"/>
                    <a:pt x="81" y="4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1" y="47"/>
                    <a:pt x="80" y="47"/>
                    <a:pt x="80" y="46"/>
                  </a:cubicBezTo>
                  <a:cubicBezTo>
                    <a:pt x="79" y="46"/>
                    <a:pt x="79" y="45"/>
                    <a:pt x="79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6" y="41"/>
                    <a:pt x="75" y="37"/>
                    <a:pt x="75" y="32"/>
                  </a:cubicBezTo>
                  <a:cubicBezTo>
                    <a:pt x="75" y="18"/>
                    <a:pt x="86" y="8"/>
                    <a:pt x="99" y="8"/>
                  </a:cubicBezTo>
                  <a:close/>
                  <a:moveTo>
                    <a:pt x="142" y="173"/>
                  </a:moveTo>
                  <a:cubicBezTo>
                    <a:pt x="140" y="174"/>
                    <a:pt x="140" y="174"/>
                    <a:pt x="140" y="174"/>
                  </a:cubicBezTo>
                  <a:cubicBezTo>
                    <a:pt x="140" y="194"/>
                    <a:pt x="140" y="194"/>
                    <a:pt x="140" y="194"/>
                  </a:cubicBezTo>
                  <a:cubicBezTo>
                    <a:pt x="140" y="195"/>
                    <a:pt x="140" y="195"/>
                    <a:pt x="140" y="195"/>
                  </a:cubicBezTo>
                  <a:cubicBezTo>
                    <a:pt x="125" y="195"/>
                    <a:pt x="125" y="195"/>
                    <a:pt x="125" y="195"/>
                  </a:cubicBezTo>
                  <a:cubicBezTo>
                    <a:pt x="125" y="195"/>
                    <a:pt x="124" y="195"/>
                    <a:pt x="124" y="194"/>
                  </a:cubicBezTo>
                  <a:cubicBezTo>
                    <a:pt x="124" y="180"/>
                    <a:pt x="124" y="180"/>
                    <a:pt x="124" y="180"/>
                  </a:cubicBezTo>
                  <a:cubicBezTo>
                    <a:pt x="119" y="182"/>
                    <a:pt x="119" y="182"/>
                    <a:pt x="119" y="182"/>
                  </a:cubicBezTo>
                  <a:cubicBezTo>
                    <a:pt x="105" y="185"/>
                    <a:pt x="91" y="185"/>
                    <a:pt x="78" y="181"/>
                  </a:cubicBezTo>
                  <a:cubicBezTo>
                    <a:pt x="73" y="180"/>
                    <a:pt x="73" y="180"/>
                    <a:pt x="73" y="180"/>
                  </a:cubicBezTo>
                  <a:cubicBezTo>
                    <a:pt x="73" y="194"/>
                    <a:pt x="73" y="194"/>
                    <a:pt x="73" y="194"/>
                  </a:cubicBezTo>
                  <a:cubicBezTo>
                    <a:pt x="73" y="194"/>
                    <a:pt x="72" y="195"/>
                    <a:pt x="72" y="195"/>
                  </a:cubicBezTo>
                  <a:cubicBezTo>
                    <a:pt x="57" y="195"/>
                    <a:pt x="57" y="195"/>
                    <a:pt x="57" y="195"/>
                  </a:cubicBezTo>
                  <a:cubicBezTo>
                    <a:pt x="57" y="195"/>
                    <a:pt x="57" y="194"/>
                    <a:pt x="57" y="194"/>
                  </a:cubicBezTo>
                  <a:cubicBezTo>
                    <a:pt x="57" y="176"/>
                    <a:pt x="57" y="176"/>
                    <a:pt x="57" y="176"/>
                  </a:cubicBezTo>
                  <a:cubicBezTo>
                    <a:pt x="58" y="173"/>
                    <a:pt x="58" y="173"/>
                    <a:pt x="58" y="173"/>
                  </a:cubicBezTo>
                  <a:cubicBezTo>
                    <a:pt x="55" y="171"/>
                    <a:pt x="55" y="171"/>
                    <a:pt x="55" y="171"/>
                  </a:cubicBezTo>
                  <a:cubicBezTo>
                    <a:pt x="47" y="167"/>
                    <a:pt x="41" y="161"/>
                    <a:pt x="35" y="153"/>
                  </a:cubicBezTo>
                  <a:cubicBezTo>
                    <a:pt x="34" y="152"/>
                    <a:pt x="34" y="152"/>
                    <a:pt x="34" y="152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0" y="152"/>
                    <a:pt x="8" y="150"/>
                    <a:pt x="8" y="147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09"/>
                    <a:pt x="10" y="107"/>
                    <a:pt x="12" y="107"/>
                  </a:cubicBezTo>
                  <a:cubicBezTo>
                    <a:pt x="23" y="107"/>
                    <a:pt x="23" y="107"/>
                    <a:pt x="23" y="107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6" y="95"/>
                    <a:pt x="30" y="86"/>
                    <a:pt x="36" y="78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33" y="63"/>
                    <a:pt x="38" y="64"/>
                    <a:pt x="43" y="67"/>
                  </a:cubicBezTo>
                  <a:cubicBezTo>
                    <a:pt x="46" y="69"/>
                    <a:pt x="46" y="69"/>
                    <a:pt x="46" y="69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56" y="60"/>
                    <a:pt x="65" y="56"/>
                    <a:pt x="75" y="53"/>
                  </a:cubicBezTo>
                  <a:cubicBezTo>
                    <a:pt x="75" y="53"/>
                    <a:pt x="75" y="53"/>
                    <a:pt x="75" y="53"/>
                  </a:cubicBezTo>
                  <a:cubicBezTo>
                    <a:pt x="76" y="54"/>
                    <a:pt x="76" y="54"/>
                    <a:pt x="77" y="55"/>
                  </a:cubicBezTo>
                  <a:cubicBezTo>
                    <a:pt x="77" y="55"/>
                    <a:pt x="77" y="55"/>
                    <a:pt x="77" y="55"/>
                  </a:cubicBezTo>
                  <a:cubicBezTo>
                    <a:pt x="78" y="56"/>
                    <a:pt x="79" y="57"/>
                    <a:pt x="80" y="57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80" y="58"/>
                    <a:pt x="81" y="58"/>
                    <a:pt x="81" y="58"/>
                  </a:cubicBezTo>
                  <a:cubicBezTo>
                    <a:pt x="76" y="59"/>
                    <a:pt x="71" y="61"/>
                    <a:pt x="66" y="64"/>
                  </a:cubicBezTo>
                  <a:cubicBezTo>
                    <a:pt x="64" y="65"/>
                    <a:pt x="63" y="67"/>
                    <a:pt x="64" y="69"/>
                  </a:cubicBezTo>
                  <a:cubicBezTo>
                    <a:pt x="65" y="71"/>
                    <a:pt x="68" y="72"/>
                    <a:pt x="70" y="71"/>
                  </a:cubicBezTo>
                  <a:cubicBezTo>
                    <a:pt x="79" y="66"/>
                    <a:pt x="89" y="64"/>
                    <a:pt x="100" y="64"/>
                  </a:cubicBezTo>
                  <a:cubicBezTo>
                    <a:pt x="111" y="64"/>
                    <a:pt x="122" y="67"/>
                    <a:pt x="131" y="72"/>
                  </a:cubicBezTo>
                  <a:cubicBezTo>
                    <a:pt x="132" y="72"/>
                    <a:pt x="132" y="72"/>
                    <a:pt x="133" y="72"/>
                  </a:cubicBezTo>
                  <a:cubicBezTo>
                    <a:pt x="135" y="72"/>
                    <a:pt x="136" y="71"/>
                    <a:pt x="137" y="70"/>
                  </a:cubicBezTo>
                  <a:cubicBezTo>
                    <a:pt x="138" y="68"/>
                    <a:pt x="137" y="66"/>
                    <a:pt x="135" y="65"/>
                  </a:cubicBezTo>
                  <a:cubicBezTo>
                    <a:pt x="129" y="62"/>
                    <a:pt x="123" y="59"/>
                    <a:pt x="117" y="58"/>
                  </a:cubicBezTo>
                  <a:cubicBezTo>
                    <a:pt x="117" y="58"/>
                    <a:pt x="118" y="58"/>
                    <a:pt x="118" y="57"/>
                  </a:cubicBezTo>
                  <a:cubicBezTo>
                    <a:pt x="118" y="57"/>
                    <a:pt x="118" y="57"/>
                    <a:pt x="119" y="57"/>
                  </a:cubicBezTo>
                  <a:cubicBezTo>
                    <a:pt x="119" y="56"/>
                    <a:pt x="120" y="56"/>
                    <a:pt x="120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2" y="54"/>
                    <a:pt x="122" y="53"/>
                    <a:pt x="123" y="53"/>
                  </a:cubicBezTo>
                  <a:cubicBezTo>
                    <a:pt x="123" y="53"/>
                    <a:pt x="123" y="52"/>
                    <a:pt x="123" y="52"/>
                  </a:cubicBezTo>
                  <a:cubicBezTo>
                    <a:pt x="155" y="61"/>
                    <a:pt x="177" y="87"/>
                    <a:pt x="177" y="116"/>
                  </a:cubicBezTo>
                  <a:cubicBezTo>
                    <a:pt x="177" y="139"/>
                    <a:pt x="164" y="160"/>
                    <a:pt x="142" y="173"/>
                  </a:cubicBezTo>
                  <a:close/>
                  <a:moveTo>
                    <a:pt x="196" y="107"/>
                  </a:moveTo>
                  <a:cubicBezTo>
                    <a:pt x="195" y="107"/>
                    <a:pt x="195" y="107"/>
                    <a:pt x="195" y="107"/>
                  </a:cubicBezTo>
                  <a:cubicBezTo>
                    <a:pt x="194" y="107"/>
                    <a:pt x="193" y="107"/>
                    <a:pt x="193" y="106"/>
                  </a:cubicBezTo>
                  <a:cubicBezTo>
                    <a:pt x="192" y="105"/>
                    <a:pt x="193" y="104"/>
                    <a:pt x="193" y="104"/>
                  </a:cubicBezTo>
                  <a:cubicBezTo>
                    <a:pt x="193" y="104"/>
                    <a:pt x="194" y="104"/>
                    <a:pt x="194" y="104"/>
                  </a:cubicBezTo>
                  <a:cubicBezTo>
                    <a:pt x="195" y="104"/>
                    <a:pt x="196" y="104"/>
                    <a:pt x="197" y="104"/>
                  </a:cubicBezTo>
                  <a:cubicBezTo>
                    <a:pt x="196" y="105"/>
                    <a:pt x="196" y="106"/>
                    <a:pt x="196" y="107"/>
                  </a:cubicBezTo>
                  <a:close/>
                  <a:moveTo>
                    <a:pt x="55" y="103"/>
                  </a:moveTo>
                  <a:cubicBezTo>
                    <a:pt x="55" y="107"/>
                    <a:pt x="52" y="110"/>
                    <a:pt x="49" y="110"/>
                  </a:cubicBezTo>
                  <a:cubicBezTo>
                    <a:pt x="45" y="110"/>
                    <a:pt x="42" y="107"/>
                    <a:pt x="42" y="103"/>
                  </a:cubicBezTo>
                  <a:cubicBezTo>
                    <a:pt x="42" y="99"/>
                    <a:pt x="45" y="96"/>
                    <a:pt x="49" y="96"/>
                  </a:cubicBezTo>
                  <a:cubicBezTo>
                    <a:pt x="52" y="96"/>
                    <a:pt x="55" y="99"/>
                    <a:pt x="55" y="10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735">
                <a:solidFill>
                  <a:prstClr val="black"/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3876873" y="1757439"/>
            <a:ext cx="1728787" cy="1728693"/>
            <a:chOff x="3640853" y="1914525"/>
            <a:chExt cx="1728787" cy="1728787"/>
          </a:xfrm>
        </p:grpSpPr>
        <p:sp>
          <p:nvSpPr>
            <p:cNvPr id="53" name="椭圆 52"/>
            <p:cNvSpPr/>
            <p:nvPr/>
          </p:nvSpPr>
          <p:spPr>
            <a:xfrm>
              <a:off x="3640853" y="1914525"/>
              <a:ext cx="1728787" cy="17287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165">
                <a:defRPr/>
              </a:pPr>
              <a:endParaRPr lang="zh-CN" altLang="en-US" sz="1735">
                <a:solidFill>
                  <a:prstClr val="white"/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54" name="Freeform 133"/>
            <p:cNvSpPr>
              <a:spLocks noEditPoints="1"/>
            </p:cNvSpPr>
            <p:nvPr/>
          </p:nvSpPr>
          <p:spPr bwMode="auto">
            <a:xfrm>
              <a:off x="4112754" y="2386427"/>
              <a:ext cx="784984" cy="784982"/>
            </a:xfrm>
            <a:custGeom>
              <a:avLst/>
              <a:gdLst>
                <a:gd name="T0" fmla="*/ 0 w 80"/>
                <a:gd name="T1" fmla="*/ 2147483646 h 80"/>
                <a:gd name="T2" fmla="*/ 2147483646 w 80"/>
                <a:gd name="T3" fmla="*/ 2147483646 h 80"/>
                <a:gd name="T4" fmla="*/ 2147483646 w 80"/>
                <a:gd name="T5" fmla="*/ 2147483646 h 80"/>
                <a:gd name="T6" fmla="*/ 2147483646 w 80"/>
                <a:gd name="T7" fmla="*/ 2147483646 h 80"/>
                <a:gd name="T8" fmla="*/ 2147483646 w 80"/>
                <a:gd name="T9" fmla="*/ 2147483646 h 80"/>
                <a:gd name="T10" fmla="*/ 1733058238 w 80"/>
                <a:gd name="T11" fmla="*/ 2147483646 h 80"/>
                <a:gd name="T12" fmla="*/ 770245925 w 80"/>
                <a:gd name="T13" fmla="*/ 2147483646 h 80"/>
                <a:gd name="T14" fmla="*/ 2147483646 w 80"/>
                <a:gd name="T15" fmla="*/ 1829331865 h 80"/>
                <a:gd name="T16" fmla="*/ 2147483646 w 80"/>
                <a:gd name="T17" fmla="*/ 288843939 h 80"/>
                <a:gd name="T18" fmla="*/ 2147483646 w 80"/>
                <a:gd name="T19" fmla="*/ 1829331865 h 80"/>
                <a:gd name="T20" fmla="*/ 2147483646 w 80"/>
                <a:gd name="T21" fmla="*/ 2147483646 h 80"/>
                <a:gd name="T22" fmla="*/ 2147483646 w 80"/>
                <a:gd name="T23" fmla="*/ 2118175804 h 80"/>
                <a:gd name="T24" fmla="*/ 2147483646 w 80"/>
                <a:gd name="T25" fmla="*/ 1829331865 h 80"/>
                <a:gd name="T26" fmla="*/ 2147483646 w 80"/>
                <a:gd name="T27" fmla="*/ 288843939 h 80"/>
                <a:gd name="T28" fmla="*/ 2147483646 w 80"/>
                <a:gd name="T29" fmla="*/ 1829331865 h 80"/>
                <a:gd name="T30" fmla="*/ 2147483646 w 80"/>
                <a:gd name="T31" fmla="*/ 2147483646 h 80"/>
                <a:gd name="T32" fmla="*/ 2147483646 w 80"/>
                <a:gd name="T33" fmla="*/ 2118175804 h 80"/>
                <a:gd name="T34" fmla="*/ 1733058238 w 80"/>
                <a:gd name="T35" fmla="*/ 2147483646 h 80"/>
                <a:gd name="T36" fmla="*/ 770245925 w 80"/>
                <a:gd name="T37" fmla="*/ 2118175804 h 80"/>
                <a:gd name="T38" fmla="*/ 1733058238 w 80"/>
                <a:gd name="T39" fmla="*/ 2147483646 h 80"/>
                <a:gd name="T40" fmla="*/ 2147483646 w 80"/>
                <a:gd name="T41" fmla="*/ 2147483646 h 80"/>
                <a:gd name="T42" fmla="*/ 2147483646 w 80"/>
                <a:gd name="T43" fmla="*/ 2147483646 h 80"/>
                <a:gd name="T44" fmla="*/ 2147483646 w 80"/>
                <a:gd name="T45" fmla="*/ 2147483646 h 80"/>
                <a:gd name="T46" fmla="*/ 2147483646 w 80"/>
                <a:gd name="T47" fmla="*/ 2147483646 h 80"/>
                <a:gd name="T48" fmla="*/ 2147483646 w 80"/>
                <a:gd name="T49" fmla="*/ 2147483646 h 80"/>
                <a:gd name="T50" fmla="*/ 2147483646 w 80"/>
                <a:gd name="T51" fmla="*/ 2147483646 h 80"/>
                <a:gd name="T52" fmla="*/ 2147483646 w 80"/>
                <a:gd name="T53" fmla="*/ 2147483646 h 80"/>
                <a:gd name="T54" fmla="*/ 2147483646 w 80"/>
                <a:gd name="T55" fmla="*/ 2147483646 h 80"/>
                <a:gd name="T56" fmla="*/ 2147483646 w 80"/>
                <a:gd name="T57" fmla="*/ 2147483646 h 80"/>
                <a:gd name="T58" fmla="*/ 2147483646 w 80"/>
                <a:gd name="T59" fmla="*/ 2147483646 h 80"/>
                <a:gd name="T60" fmla="*/ 2147483646 w 80"/>
                <a:gd name="T61" fmla="*/ 2147483646 h 80"/>
                <a:gd name="T62" fmla="*/ 2147483646 w 80"/>
                <a:gd name="T63" fmla="*/ 2118175804 h 80"/>
                <a:gd name="T64" fmla="*/ 2147483646 w 80"/>
                <a:gd name="T65" fmla="*/ 2147483646 h 80"/>
                <a:gd name="T66" fmla="*/ 2147483646 w 80"/>
                <a:gd name="T67" fmla="*/ 1829331865 h 80"/>
                <a:gd name="T68" fmla="*/ 2147483646 w 80"/>
                <a:gd name="T69" fmla="*/ 1251653799 h 80"/>
                <a:gd name="T70" fmla="*/ 1347935276 w 80"/>
                <a:gd name="T71" fmla="*/ 1251653799 h 80"/>
                <a:gd name="T72" fmla="*/ 2118191013 w 80"/>
                <a:gd name="T73" fmla="*/ 1829331865 h 80"/>
                <a:gd name="T74" fmla="*/ 1347935276 w 80"/>
                <a:gd name="T75" fmla="*/ 1251653799 h 80"/>
                <a:gd name="T76" fmla="*/ 2118191013 w 80"/>
                <a:gd name="T77" fmla="*/ 2147483646 h 80"/>
                <a:gd name="T78" fmla="*/ 1347935276 w 80"/>
                <a:gd name="T79" fmla="*/ 2147483646 h 80"/>
                <a:gd name="T80" fmla="*/ 2147483646 w 80"/>
                <a:gd name="T81" fmla="*/ 2147483646 h 80"/>
                <a:gd name="T82" fmla="*/ 2147483646 w 80"/>
                <a:gd name="T83" fmla="*/ 2147483646 h 80"/>
                <a:gd name="T84" fmla="*/ 2147483646 w 80"/>
                <a:gd name="T85" fmla="*/ 2147483646 h 8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80" h="80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62" y="80"/>
                    <a:pt x="80" y="62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  <a:close/>
                  <a:moveTo>
                    <a:pt x="33" y="76"/>
                  </a:moveTo>
                  <a:cubicBezTo>
                    <a:pt x="30" y="72"/>
                    <a:pt x="27" y="67"/>
                    <a:pt x="25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77"/>
                    <a:pt x="39" y="77"/>
                    <a:pt x="39" y="77"/>
                  </a:cubicBezTo>
                  <a:cubicBezTo>
                    <a:pt x="37" y="77"/>
                    <a:pt x="35" y="77"/>
                    <a:pt x="33" y="76"/>
                  </a:cubicBezTo>
                  <a:close/>
                  <a:moveTo>
                    <a:pt x="3" y="41"/>
                  </a:moveTo>
                  <a:cubicBezTo>
                    <a:pt x="18" y="41"/>
                    <a:pt x="18" y="41"/>
                    <a:pt x="18" y="41"/>
                  </a:cubicBezTo>
                  <a:cubicBezTo>
                    <a:pt x="19" y="47"/>
                    <a:pt x="19" y="53"/>
                    <a:pt x="21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5" y="53"/>
                    <a:pt x="3" y="47"/>
                    <a:pt x="3" y="41"/>
                  </a:cubicBezTo>
                  <a:close/>
                  <a:moveTo>
                    <a:pt x="42" y="19"/>
                  </a:move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6" y="3"/>
                  </a:cubicBezTo>
                  <a:cubicBezTo>
                    <a:pt x="50" y="8"/>
                    <a:pt x="53" y="13"/>
                    <a:pt x="55" y="19"/>
                  </a:cubicBezTo>
                  <a:lnTo>
                    <a:pt x="42" y="19"/>
                  </a:lnTo>
                  <a:close/>
                  <a:moveTo>
                    <a:pt x="56" y="22"/>
                  </a:moveTo>
                  <a:cubicBezTo>
                    <a:pt x="58" y="27"/>
                    <a:pt x="58" y="33"/>
                    <a:pt x="59" y="38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42" y="22"/>
                    <a:pt x="42" y="22"/>
                    <a:pt x="42" y="22"/>
                  </a:cubicBezTo>
                  <a:lnTo>
                    <a:pt x="56" y="22"/>
                  </a:lnTo>
                  <a:close/>
                  <a:moveTo>
                    <a:pt x="39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7" y="13"/>
                    <a:pt x="30" y="8"/>
                    <a:pt x="33" y="3"/>
                  </a:cubicBezTo>
                  <a:cubicBezTo>
                    <a:pt x="35" y="3"/>
                    <a:pt x="37" y="3"/>
                    <a:pt x="39" y="3"/>
                  </a:cubicBezTo>
                  <a:lnTo>
                    <a:pt x="39" y="19"/>
                  </a:lnTo>
                  <a:close/>
                  <a:moveTo>
                    <a:pt x="39" y="22"/>
                  </a:moveTo>
                  <a:cubicBezTo>
                    <a:pt x="39" y="38"/>
                    <a:pt x="39" y="38"/>
                    <a:pt x="39" y="38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1" y="33"/>
                    <a:pt x="22" y="27"/>
                    <a:pt x="24" y="22"/>
                  </a:cubicBezTo>
                  <a:lnTo>
                    <a:pt x="39" y="22"/>
                  </a:lnTo>
                  <a:close/>
                  <a:moveTo>
                    <a:pt x="18" y="38"/>
                  </a:moveTo>
                  <a:cubicBezTo>
                    <a:pt x="3" y="38"/>
                    <a:pt x="3" y="38"/>
                    <a:pt x="3" y="38"/>
                  </a:cubicBezTo>
                  <a:cubicBezTo>
                    <a:pt x="3" y="32"/>
                    <a:pt x="5" y="27"/>
                    <a:pt x="8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9" y="27"/>
                    <a:pt x="19" y="33"/>
                    <a:pt x="18" y="38"/>
                  </a:cubicBezTo>
                  <a:close/>
                  <a:moveTo>
                    <a:pt x="21" y="41"/>
                  </a:moveTo>
                  <a:cubicBezTo>
                    <a:pt x="39" y="41"/>
                    <a:pt x="39" y="41"/>
                    <a:pt x="39" y="41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24" y="58"/>
                    <a:pt x="24" y="58"/>
                    <a:pt x="24" y="58"/>
                  </a:cubicBezTo>
                  <a:cubicBezTo>
                    <a:pt x="22" y="53"/>
                    <a:pt x="21" y="47"/>
                    <a:pt x="21" y="41"/>
                  </a:cubicBezTo>
                  <a:close/>
                  <a:moveTo>
                    <a:pt x="42" y="61"/>
                  </a:moveTo>
                  <a:cubicBezTo>
                    <a:pt x="55" y="61"/>
                    <a:pt x="55" y="61"/>
                    <a:pt x="55" y="61"/>
                  </a:cubicBezTo>
                  <a:cubicBezTo>
                    <a:pt x="53" y="67"/>
                    <a:pt x="50" y="72"/>
                    <a:pt x="46" y="77"/>
                  </a:cubicBezTo>
                  <a:cubicBezTo>
                    <a:pt x="45" y="77"/>
                    <a:pt x="43" y="77"/>
                    <a:pt x="42" y="77"/>
                  </a:cubicBezTo>
                  <a:lnTo>
                    <a:pt x="42" y="61"/>
                  </a:lnTo>
                  <a:close/>
                  <a:moveTo>
                    <a:pt x="42" y="58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8" y="47"/>
                    <a:pt x="58" y="53"/>
                    <a:pt x="56" y="58"/>
                  </a:cubicBezTo>
                  <a:lnTo>
                    <a:pt x="42" y="58"/>
                  </a:lnTo>
                  <a:close/>
                  <a:moveTo>
                    <a:pt x="61" y="41"/>
                  </a:moveTo>
                  <a:cubicBezTo>
                    <a:pt x="78" y="41"/>
                    <a:pt x="78" y="41"/>
                    <a:pt x="78" y="41"/>
                  </a:cubicBezTo>
                  <a:cubicBezTo>
                    <a:pt x="77" y="47"/>
                    <a:pt x="76" y="53"/>
                    <a:pt x="73" y="58"/>
                  </a:cubicBezTo>
                  <a:cubicBezTo>
                    <a:pt x="73" y="58"/>
                    <a:pt x="73" y="58"/>
                    <a:pt x="73" y="58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60" y="53"/>
                    <a:pt x="61" y="47"/>
                    <a:pt x="61" y="41"/>
                  </a:cubicBezTo>
                  <a:close/>
                  <a:moveTo>
                    <a:pt x="61" y="38"/>
                  </a:moveTo>
                  <a:cubicBezTo>
                    <a:pt x="61" y="33"/>
                    <a:pt x="60" y="27"/>
                    <a:pt x="59" y="22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6" y="27"/>
                    <a:pt x="77" y="32"/>
                    <a:pt x="78" y="38"/>
                  </a:cubicBezTo>
                  <a:lnTo>
                    <a:pt x="61" y="38"/>
                  </a:lnTo>
                  <a:close/>
                  <a:moveTo>
                    <a:pt x="71" y="19"/>
                  </a:moveTo>
                  <a:cubicBezTo>
                    <a:pt x="58" y="19"/>
                    <a:pt x="58" y="19"/>
                    <a:pt x="58" y="19"/>
                  </a:cubicBezTo>
                  <a:cubicBezTo>
                    <a:pt x="56" y="13"/>
                    <a:pt x="54" y="8"/>
                    <a:pt x="50" y="4"/>
                  </a:cubicBezTo>
                  <a:cubicBezTo>
                    <a:pt x="57" y="6"/>
                    <a:pt x="62" y="9"/>
                    <a:pt x="67" y="13"/>
                  </a:cubicBezTo>
                  <a:cubicBezTo>
                    <a:pt x="68" y="15"/>
                    <a:pt x="70" y="17"/>
                    <a:pt x="71" y="19"/>
                  </a:cubicBezTo>
                  <a:close/>
                  <a:moveTo>
                    <a:pt x="14" y="13"/>
                  </a:moveTo>
                  <a:cubicBezTo>
                    <a:pt x="18" y="9"/>
                    <a:pt x="23" y="6"/>
                    <a:pt x="29" y="4"/>
                  </a:cubicBezTo>
                  <a:cubicBezTo>
                    <a:pt x="26" y="9"/>
                    <a:pt x="24" y="14"/>
                    <a:pt x="22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1" y="17"/>
                    <a:pt x="12" y="15"/>
                    <a:pt x="14" y="13"/>
                  </a:cubicBezTo>
                  <a:close/>
                  <a:moveTo>
                    <a:pt x="9" y="61"/>
                  </a:moveTo>
                  <a:cubicBezTo>
                    <a:pt x="22" y="61"/>
                    <a:pt x="22" y="61"/>
                    <a:pt x="22" y="61"/>
                  </a:cubicBezTo>
                  <a:cubicBezTo>
                    <a:pt x="24" y="66"/>
                    <a:pt x="26" y="71"/>
                    <a:pt x="29" y="75"/>
                  </a:cubicBezTo>
                  <a:cubicBezTo>
                    <a:pt x="23" y="74"/>
                    <a:pt x="18" y="70"/>
                    <a:pt x="14" y="66"/>
                  </a:cubicBezTo>
                  <a:cubicBezTo>
                    <a:pt x="12" y="65"/>
                    <a:pt x="11" y="63"/>
                    <a:pt x="9" y="61"/>
                  </a:cubicBezTo>
                  <a:close/>
                  <a:moveTo>
                    <a:pt x="67" y="66"/>
                  </a:moveTo>
                  <a:cubicBezTo>
                    <a:pt x="62" y="71"/>
                    <a:pt x="57" y="74"/>
                    <a:pt x="50" y="76"/>
                  </a:cubicBezTo>
                  <a:cubicBezTo>
                    <a:pt x="54" y="71"/>
                    <a:pt x="56" y="66"/>
                    <a:pt x="58" y="61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0" y="63"/>
                    <a:pt x="68" y="65"/>
                    <a:pt x="67" y="6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735">
                <a:solidFill>
                  <a:prstClr val="black"/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</p:grpSp>
      <p:sp>
        <p:nvSpPr>
          <p:cNvPr id="55" name="右箭头 54"/>
          <p:cNvSpPr/>
          <p:nvPr/>
        </p:nvSpPr>
        <p:spPr>
          <a:xfrm>
            <a:off x="3167260" y="2428908"/>
            <a:ext cx="520700" cy="385743"/>
          </a:xfrm>
          <a:prstGeom prst="rightArrow">
            <a:avLst>
              <a:gd name="adj1" fmla="val 50000"/>
              <a:gd name="adj2" fmla="val 6481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prstClr val="white"/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56" name="右箭头 55"/>
          <p:cNvSpPr/>
          <p:nvPr/>
        </p:nvSpPr>
        <p:spPr>
          <a:xfrm>
            <a:off x="5796160" y="2428908"/>
            <a:ext cx="520700" cy="385743"/>
          </a:xfrm>
          <a:prstGeom prst="rightArrow">
            <a:avLst>
              <a:gd name="adj1" fmla="val 50000"/>
              <a:gd name="adj2" fmla="val 6481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prstClr val="white"/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57" name="右箭头 56"/>
          <p:cNvSpPr/>
          <p:nvPr/>
        </p:nvSpPr>
        <p:spPr>
          <a:xfrm>
            <a:off x="8419903" y="2443217"/>
            <a:ext cx="520700" cy="385743"/>
          </a:xfrm>
          <a:prstGeom prst="rightArrow">
            <a:avLst>
              <a:gd name="adj1" fmla="val 50000"/>
              <a:gd name="adj2" fmla="val 6481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prstClr val="white"/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1086049" y="3595657"/>
            <a:ext cx="2341843" cy="975971"/>
            <a:chOff x="940651" y="3609990"/>
            <a:chExt cx="1989370" cy="976082"/>
          </a:xfrm>
        </p:grpSpPr>
        <p:sp>
          <p:nvSpPr>
            <p:cNvPr id="59" name="文本框 19"/>
            <p:cNvSpPr txBox="1"/>
            <p:nvPr/>
          </p:nvSpPr>
          <p:spPr>
            <a:xfrm>
              <a:off x="1484358" y="3609990"/>
              <a:ext cx="901949" cy="400248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 defTabSz="685165">
                <a:defRPr/>
              </a:pPr>
              <a:r>
                <a:rPr lang="ko-KO" altLang="ko-KO" sz="20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키워드1</a:t>
              </a:r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940651" y="4067853"/>
              <a:ext cx="1989370" cy="518219"/>
            </a:xfrm>
            <a:prstGeom prst="rect">
              <a:avLst/>
            </a:prstGeom>
          </p:spPr>
          <p:txBody>
            <a:bodyPr>
              <a:normAutofit/>
            </a:bodyPr>
            <a:lstStyle/>
            <a:p>
              <a:pPr defTabSz="649605">
                <a:lnSpc>
                  <a:spcPct val="100000"/>
                </a:lnSpc>
                <a:defRPr/>
              </a:pPr>
              <a:r>
                <a:rPr lang="ko-KO" altLang="ko-KO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필요한 경우 여기에서 세부 사항을 설명할 수 있습니다.</a:t>
              </a:r>
              <a:endParaRPr lang="zh-CN" altLang="en-US" sz="1465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3746697" y="3595657"/>
            <a:ext cx="2341843" cy="975971"/>
            <a:chOff x="3510560" y="3609990"/>
            <a:chExt cx="1989370" cy="976082"/>
          </a:xfrm>
        </p:grpSpPr>
        <p:sp>
          <p:nvSpPr>
            <p:cNvPr id="62" name="文本框 20"/>
            <p:cNvSpPr txBox="1"/>
            <p:nvPr/>
          </p:nvSpPr>
          <p:spPr>
            <a:xfrm>
              <a:off x="4054268" y="3609990"/>
              <a:ext cx="901949" cy="400248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 defTabSz="685165">
                <a:defRPr/>
              </a:pPr>
              <a:r>
                <a:rPr lang="ko-KO" altLang="ko-KO" sz="20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키워드2</a:t>
              </a:r>
              <a:endParaRPr lang="en-US" altLang="zh-CN" sz="2000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3510560" y="4067853"/>
              <a:ext cx="1989370" cy="518219"/>
            </a:xfrm>
            <a:prstGeom prst="rect">
              <a:avLst/>
            </a:prstGeom>
          </p:spPr>
          <p:txBody>
            <a:bodyPr>
              <a:normAutofit/>
            </a:bodyPr>
            <a:lstStyle/>
            <a:p>
              <a:pPr defTabSz="649605">
                <a:lnSpc>
                  <a:spcPct val="100000"/>
                </a:lnSpc>
                <a:defRPr/>
              </a:pPr>
              <a:r>
                <a:rPr lang="ko-KO" altLang="ko-KO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필요한 경우 여기에서 세부 사항을 설명할 수 있습니다.</a:t>
              </a:r>
              <a:endParaRPr lang="zh-CN" altLang="en-US" sz="1465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6370440" y="3609966"/>
            <a:ext cx="2341843" cy="975971"/>
            <a:chOff x="6139463" y="3609990"/>
            <a:chExt cx="1989370" cy="976082"/>
          </a:xfrm>
        </p:grpSpPr>
        <p:sp>
          <p:nvSpPr>
            <p:cNvPr id="65" name="文本框 21"/>
            <p:cNvSpPr txBox="1"/>
            <p:nvPr/>
          </p:nvSpPr>
          <p:spPr>
            <a:xfrm>
              <a:off x="6683170" y="3609990"/>
              <a:ext cx="901949" cy="400248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 defTabSz="685165">
                <a:defRPr/>
              </a:pPr>
              <a:r>
                <a:rPr lang="ko-KO" altLang="ko-KO" sz="20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키워드3</a:t>
              </a:r>
              <a:endParaRPr lang="en-US" altLang="zh-CN" sz="2000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6139463" y="4067853"/>
              <a:ext cx="1989370" cy="518219"/>
            </a:xfrm>
            <a:prstGeom prst="rect">
              <a:avLst/>
            </a:prstGeom>
          </p:spPr>
          <p:txBody>
            <a:bodyPr>
              <a:normAutofit/>
            </a:bodyPr>
            <a:lstStyle/>
            <a:p>
              <a:pPr defTabSz="649605">
                <a:lnSpc>
                  <a:spcPct val="100000"/>
                </a:lnSpc>
                <a:defRPr/>
              </a:pPr>
              <a:r>
                <a:rPr lang="ko-KO" altLang="ko-KO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필요한 경우 여기에서 세부 사항을 설명할 수 있습니다.</a:t>
              </a:r>
              <a:endParaRPr lang="zh-CN" altLang="en-US" sz="1465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8940601" y="3609977"/>
            <a:ext cx="2339976" cy="975970"/>
            <a:chOff x="8709372" y="3609991"/>
            <a:chExt cx="1989370" cy="976480"/>
          </a:xfrm>
        </p:grpSpPr>
        <p:sp>
          <p:nvSpPr>
            <p:cNvPr id="68" name="文本框 22"/>
            <p:cNvSpPr txBox="1"/>
            <p:nvPr/>
          </p:nvSpPr>
          <p:spPr>
            <a:xfrm>
              <a:off x="9311469" y="3609991"/>
              <a:ext cx="902669" cy="400411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 defTabSz="685165">
                <a:defRPr/>
              </a:pPr>
              <a:r>
                <a:rPr lang="ko-KO" altLang="ko-KO" sz="20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키워드4</a:t>
              </a:r>
              <a:endParaRPr lang="en-US" altLang="zh-CN" sz="2000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8709372" y="4068040"/>
              <a:ext cx="1989370" cy="518431"/>
            </a:xfrm>
            <a:prstGeom prst="rect">
              <a:avLst/>
            </a:prstGeom>
          </p:spPr>
          <p:txBody>
            <a:bodyPr>
              <a:normAutofit/>
            </a:bodyPr>
            <a:lstStyle/>
            <a:p>
              <a:pPr defTabSz="649605">
                <a:lnSpc>
                  <a:spcPct val="100000"/>
                </a:lnSpc>
                <a:defRPr/>
              </a:pPr>
              <a:r>
                <a:rPr lang="ko-KO" altLang="ko-KO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Elsie" panose="02000000000000000000" charset="0"/>
                  <a:sym typeface="Source Han Sans SC"/>
                </a:rPr>
                <a:t>필요한 경우 여기에서 세부 사항을 설명할 수 있습니다.</a:t>
              </a:r>
              <a:endParaRPr lang="zh-CN" altLang="en-US" sz="1465">
                <a:solidFill>
                  <a:schemeClr val="tx1">
                    <a:lumMod val="85000"/>
                    <a:lumOff val="15000"/>
                  </a:schemeClr>
                </a:solidFill>
                <a:latin typeface="Elsie" panose="02000000000000000000" charset="0"/>
                <a:ea typeface="Elsie" panose="02000000000000000000" charset="0"/>
                <a:cs typeface="Elsie" panose="02000000000000000000" charset="0"/>
                <a:sym typeface="Source Han Sans SC"/>
              </a:endParaRPr>
            </a:p>
          </p:txBody>
        </p:sp>
      </p:grpSp>
      <p:sp>
        <p:nvSpPr>
          <p:cNvPr id="70" name="椭圆 69"/>
          <p:cNvSpPr/>
          <p:nvPr/>
        </p:nvSpPr>
        <p:spPr>
          <a:xfrm>
            <a:off x="1179712" y="1798706"/>
            <a:ext cx="231775" cy="233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prstClr val="white"/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841183" y="2559103"/>
            <a:ext cx="153988" cy="15397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prstClr val="white"/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2900565" y="3222618"/>
            <a:ext cx="153988" cy="15556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4080073" y="1798706"/>
            <a:ext cx="231775" cy="233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prstClr val="white"/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5688216" y="3094036"/>
            <a:ext cx="104775" cy="10476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5451673" y="3222618"/>
            <a:ext cx="153987" cy="15556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76" name="椭圆 75"/>
          <p:cNvSpPr/>
          <p:nvPr/>
        </p:nvSpPr>
        <p:spPr>
          <a:xfrm rot="10800000">
            <a:off x="7878958" y="3178168"/>
            <a:ext cx="231775" cy="233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77" name="椭圆 76"/>
          <p:cNvSpPr/>
          <p:nvPr/>
        </p:nvSpPr>
        <p:spPr>
          <a:xfrm rot="10800000">
            <a:off x="6397829" y="2011423"/>
            <a:ext cx="104775" cy="10476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prstClr val="white"/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78" name="椭圆 77"/>
          <p:cNvSpPr/>
          <p:nvPr/>
        </p:nvSpPr>
        <p:spPr>
          <a:xfrm rot="10800000">
            <a:off x="8234566" y="3032127"/>
            <a:ext cx="155575" cy="15397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79" name="椭圆 78"/>
          <p:cNvSpPr/>
          <p:nvPr/>
        </p:nvSpPr>
        <p:spPr>
          <a:xfrm rot="10800000">
            <a:off x="11048803" y="2755943"/>
            <a:ext cx="231775" cy="2317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prstClr val="white"/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80" name="椭圆 79"/>
          <p:cNvSpPr/>
          <p:nvPr/>
        </p:nvSpPr>
        <p:spPr>
          <a:xfrm rot="10800000">
            <a:off x="10478888" y="3160729"/>
            <a:ext cx="315912" cy="31589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schemeClr val="tx1">
                  <a:lumMod val="85000"/>
                  <a:lumOff val="15000"/>
                </a:schemeClr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  <p:sp>
        <p:nvSpPr>
          <p:cNvPr id="81" name="椭圆 80"/>
          <p:cNvSpPr/>
          <p:nvPr/>
        </p:nvSpPr>
        <p:spPr>
          <a:xfrm rot="10800000">
            <a:off x="10951964" y="2481317"/>
            <a:ext cx="153987" cy="15397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6" rIns="91418" bIns="45706" anchor="ctr"/>
          <a:lstStyle/>
          <a:p>
            <a:pPr algn="ctr" defTabSz="685165">
              <a:defRPr/>
            </a:pPr>
            <a:endParaRPr lang="zh-CN" altLang="en-US" sz="1735">
              <a:solidFill>
                <a:prstClr val="white"/>
              </a:solidFill>
              <a:latin typeface="Elsie" panose="02000000000000000000" charset="0"/>
              <a:ea typeface="Elsie" panose="02000000000000000000" charset="0"/>
              <a:cs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1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29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405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455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505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55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6050"/>
                            </p:stCondLst>
                            <p:childTnLst>
                              <p:par>
                                <p:cTn id="58" presetID="12" presetClass="entr" presetSubtype="1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69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72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77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82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87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 nodeType="afterGroup">
                            <p:stCondLst>
                              <p:cond delay="9200"/>
                            </p:stCondLst>
                            <p:childTnLst>
                              <p:par>
                                <p:cTn id="91" presetID="12" presetClass="entr" presetSubtype="1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101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10350"/>
                            </p:stCondLst>
                            <p:childTnLst>
                              <p:par>
                                <p:cTn id="10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 nodeType="afterGroup">
                            <p:stCondLst>
                              <p:cond delay="1085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 nodeType="afterGroup">
                            <p:stCondLst>
                              <p:cond delay="1135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 nodeType="afterGroup">
                            <p:stCondLst>
                              <p:cond delay="1185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 nodeType="afterGroup">
                            <p:stCondLst>
                              <p:cond delay="12350"/>
                            </p:stCondLst>
                            <p:childTnLst>
                              <p:par>
                                <p:cTn id="124" presetID="12" presetClass="entr" presetSubtype="1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6" grpId="0" animBg="1"/>
      <p:bldP spid="57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9"/>
          <p:cNvGrpSpPr/>
          <p:nvPr/>
        </p:nvGrpSpPr>
        <p:grpSpPr>
          <a:xfrm>
            <a:off x="1321702" y="1890267"/>
            <a:ext cx="4341344" cy="1863697"/>
            <a:chOff x="6295950" y="2109312"/>
            <a:chExt cx="5143300" cy="2208470"/>
          </a:xfrm>
        </p:grpSpPr>
        <p:grpSp>
          <p:nvGrpSpPr>
            <p:cNvPr id="3" name="Group 3"/>
            <p:cNvGrpSpPr/>
            <p:nvPr/>
          </p:nvGrpSpPr>
          <p:grpSpPr>
            <a:xfrm>
              <a:off x="6295950" y="2109312"/>
              <a:ext cx="2206528" cy="2208470"/>
              <a:chOff x="641352" y="1593333"/>
              <a:chExt cx="1579212" cy="1580602"/>
            </a:xfrm>
          </p:grpSpPr>
          <p:sp>
            <p:nvSpPr>
              <p:cNvPr id="57" name="Freeform 5"/>
              <p:cNvSpPr/>
              <p:nvPr/>
            </p:nvSpPr>
            <p:spPr bwMode="auto">
              <a:xfrm>
                <a:off x="1430958" y="1593333"/>
                <a:ext cx="105652" cy="214083"/>
              </a:xfrm>
              <a:custGeom>
                <a:avLst/>
                <a:gdLst>
                  <a:gd name="T0" fmla="*/ 0 w 94"/>
                  <a:gd name="T1" fmla="*/ 181 h 190"/>
                  <a:gd name="T2" fmla="*/ 0 w 94"/>
                  <a:gd name="T3" fmla="*/ 0 h 190"/>
                  <a:gd name="T4" fmla="*/ 94 w 94"/>
                  <a:gd name="T5" fmla="*/ 0 h 190"/>
                  <a:gd name="T6" fmla="*/ 94 w 94"/>
                  <a:gd name="T7" fmla="*/ 190 h 190"/>
                  <a:gd name="T8" fmla="*/ 0 w 94"/>
                  <a:gd name="T9" fmla="*/ 181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90">
                    <a:moveTo>
                      <a:pt x="0" y="18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4" y="190"/>
                      <a:pt x="94" y="190"/>
                      <a:pt x="94" y="190"/>
                    </a:cubicBezTo>
                    <a:cubicBezTo>
                      <a:pt x="63" y="184"/>
                      <a:pt x="32" y="181"/>
                      <a:pt x="0" y="18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8" name="Freeform 6"/>
              <p:cNvSpPr/>
              <p:nvPr/>
            </p:nvSpPr>
            <p:spPr bwMode="auto">
              <a:xfrm>
                <a:off x="1187681" y="1598894"/>
                <a:ext cx="166818" cy="227985"/>
              </a:xfrm>
              <a:custGeom>
                <a:avLst/>
                <a:gdLst>
                  <a:gd name="T0" fmla="*/ 56 w 148"/>
                  <a:gd name="T1" fmla="*/ 202 h 202"/>
                  <a:gd name="T2" fmla="*/ 0 w 148"/>
                  <a:gd name="T3" fmla="*/ 29 h 202"/>
                  <a:gd name="T4" fmla="*/ 90 w 148"/>
                  <a:gd name="T5" fmla="*/ 0 h 202"/>
                  <a:gd name="T6" fmla="*/ 148 w 148"/>
                  <a:gd name="T7" fmla="*/ 181 h 202"/>
                  <a:gd name="T8" fmla="*/ 56 w 148"/>
                  <a:gd name="T9" fmla="*/ 202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201">
                    <a:moveTo>
                      <a:pt x="56" y="202"/>
                    </a:moveTo>
                    <a:cubicBezTo>
                      <a:pt x="0" y="29"/>
                      <a:pt x="0" y="29"/>
                      <a:pt x="0" y="29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148" y="181"/>
                      <a:pt x="148" y="181"/>
                      <a:pt x="148" y="181"/>
                    </a:cubicBezTo>
                    <a:cubicBezTo>
                      <a:pt x="117" y="185"/>
                      <a:pt x="86" y="192"/>
                      <a:pt x="56" y="20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9" name="Freeform 7"/>
              <p:cNvSpPr/>
              <p:nvPr/>
            </p:nvSpPr>
            <p:spPr bwMode="auto">
              <a:xfrm>
                <a:off x="966647" y="1680912"/>
                <a:ext cx="211303" cy="229375"/>
              </a:xfrm>
              <a:custGeom>
                <a:avLst/>
                <a:gdLst>
                  <a:gd name="T0" fmla="*/ 107 w 188"/>
                  <a:gd name="T1" fmla="*/ 203 h 203"/>
                  <a:gd name="T2" fmla="*/ 0 w 188"/>
                  <a:gd name="T3" fmla="*/ 56 h 203"/>
                  <a:gd name="T4" fmla="*/ 77 w 188"/>
                  <a:gd name="T5" fmla="*/ 0 h 203"/>
                  <a:gd name="T6" fmla="*/ 188 w 188"/>
                  <a:gd name="T7" fmla="*/ 154 h 203"/>
                  <a:gd name="T8" fmla="*/ 107 w 188"/>
                  <a:gd name="T9" fmla="*/ 203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8" h="203">
                    <a:moveTo>
                      <a:pt x="107" y="203"/>
                    </a:moveTo>
                    <a:cubicBezTo>
                      <a:pt x="0" y="56"/>
                      <a:pt x="0" y="56"/>
                      <a:pt x="0" y="5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188" y="154"/>
                      <a:pt x="188" y="154"/>
                      <a:pt x="188" y="154"/>
                    </a:cubicBezTo>
                    <a:cubicBezTo>
                      <a:pt x="160" y="168"/>
                      <a:pt x="132" y="184"/>
                      <a:pt x="107" y="20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60" name="Freeform 8"/>
              <p:cNvSpPr/>
              <p:nvPr/>
            </p:nvSpPr>
            <p:spPr bwMode="auto">
              <a:xfrm>
                <a:off x="792878" y="1832439"/>
                <a:ext cx="234935" cy="207133"/>
              </a:xfrm>
              <a:custGeom>
                <a:avLst/>
                <a:gdLst>
                  <a:gd name="T0" fmla="*/ 147 w 209"/>
                  <a:gd name="T1" fmla="*/ 183 h 183"/>
                  <a:gd name="T2" fmla="*/ 0 w 209"/>
                  <a:gd name="T3" fmla="*/ 76 h 183"/>
                  <a:gd name="T4" fmla="*/ 55 w 209"/>
                  <a:gd name="T5" fmla="*/ 0 h 183"/>
                  <a:gd name="T6" fmla="*/ 209 w 209"/>
                  <a:gd name="T7" fmla="*/ 112 h 183"/>
                  <a:gd name="T8" fmla="*/ 147 w 209"/>
                  <a:gd name="T9" fmla="*/ 18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83">
                    <a:moveTo>
                      <a:pt x="147" y="183"/>
                    </a:moveTo>
                    <a:cubicBezTo>
                      <a:pt x="0" y="76"/>
                      <a:pt x="0" y="76"/>
                      <a:pt x="0" y="76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209" y="112"/>
                      <a:pt x="209" y="112"/>
                      <a:pt x="209" y="112"/>
                    </a:cubicBezTo>
                    <a:cubicBezTo>
                      <a:pt x="187" y="133"/>
                      <a:pt x="166" y="157"/>
                      <a:pt x="147" y="18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61" name="Freeform 9"/>
              <p:cNvSpPr/>
              <p:nvPr/>
            </p:nvSpPr>
            <p:spPr bwMode="auto">
              <a:xfrm>
                <a:off x="680275" y="2038182"/>
                <a:ext cx="236326" cy="164038"/>
              </a:xfrm>
              <a:custGeom>
                <a:avLst/>
                <a:gdLst>
                  <a:gd name="T0" fmla="*/ 173 w 211"/>
                  <a:gd name="T1" fmla="*/ 146 h 146"/>
                  <a:gd name="T2" fmla="*/ 0 w 211"/>
                  <a:gd name="T3" fmla="*/ 90 h 146"/>
                  <a:gd name="T4" fmla="*/ 29 w 211"/>
                  <a:gd name="T5" fmla="*/ 0 h 146"/>
                  <a:gd name="T6" fmla="*/ 211 w 211"/>
                  <a:gd name="T7" fmla="*/ 59 h 146"/>
                  <a:gd name="T8" fmla="*/ 173 w 211"/>
                  <a:gd name="T9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1" h="146">
                    <a:moveTo>
                      <a:pt x="173" y="146"/>
                    </a:moveTo>
                    <a:cubicBezTo>
                      <a:pt x="0" y="90"/>
                      <a:pt x="0" y="90"/>
                      <a:pt x="0" y="9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196" y="86"/>
                      <a:pt x="183" y="115"/>
                      <a:pt x="173" y="14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62" name="Freeform 10"/>
              <p:cNvSpPr/>
              <p:nvPr/>
            </p:nvSpPr>
            <p:spPr bwMode="auto">
              <a:xfrm>
                <a:off x="641352" y="2277288"/>
                <a:ext cx="214083" cy="107042"/>
              </a:xfrm>
              <a:custGeom>
                <a:avLst/>
                <a:gdLst>
                  <a:gd name="T0" fmla="*/ 182 w 190"/>
                  <a:gd name="T1" fmla="*/ 95 h 95"/>
                  <a:gd name="T2" fmla="*/ 0 w 190"/>
                  <a:gd name="T3" fmla="*/ 95 h 95"/>
                  <a:gd name="T4" fmla="*/ 0 w 190"/>
                  <a:gd name="T5" fmla="*/ 0 h 95"/>
                  <a:gd name="T6" fmla="*/ 190 w 190"/>
                  <a:gd name="T7" fmla="*/ 0 h 95"/>
                  <a:gd name="T8" fmla="*/ 182 w 190"/>
                  <a:gd name="T9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95">
                    <a:moveTo>
                      <a:pt x="182" y="95"/>
                    </a:moveTo>
                    <a:cubicBezTo>
                      <a:pt x="0" y="95"/>
                      <a:pt x="0" y="95"/>
                      <a:pt x="0" y="9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0" y="0"/>
                      <a:pt x="190" y="0"/>
                      <a:pt x="190" y="0"/>
                    </a:cubicBezTo>
                    <a:cubicBezTo>
                      <a:pt x="185" y="31"/>
                      <a:pt x="182" y="62"/>
                      <a:pt x="182" y="9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63" name="Freeform 11"/>
              <p:cNvSpPr/>
              <p:nvPr/>
            </p:nvSpPr>
            <p:spPr bwMode="auto">
              <a:xfrm>
                <a:off x="646912" y="2460788"/>
                <a:ext cx="227985" cy="166818"/>
              </a:xfrm>
              <a:custGeom>
                <a:avLst/>
                <a:gdLst>
                  <a:gd name="T0" fmla="*/ 202 w 202"/>
                  <a:gd name="T1" fmla="*/ 92 h 148"/>
                  <a:gd name="T2" fmla="*/ 29 w 202"/>
                  <a:gd name="T3" fmla="*/ 148 h 148"/>
                  <a:gd name="T4" fmla="*/ 0 w 202"/>
                  <a:gd name="T5" fmla="*/ 59 h 148"/>
                  <a:gd name="T6" fmla="*/ 181 w 202"/>
                  <a:gd name="T7" fmla="*/ 0 h 148"/>
                  <a:gd name="T8" fmla="*/ 202 w 202"/>
                  <a:gd name="T9" fmla="*/ 92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1" h="148">
                    <a:moveTo>
                      <a:pt x="202" y="92"/>
                    </a:moveTo>
                    <a:cubicBezTo>
                      <a:pt x="29" y="148"/>
                      <a:pt x="29" y="148"/>
                      <a:pt x="29" y="148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81" y="0"/>
                      <a:pt x="181" y="0"/>
                      <a:pt x="181" y="0"/>
                    </a:cubicBezTo>
                    <a:cubicBezTo>
                      <a:pt x="185" y="32"/>
                      <a:pt x="192" y="62"/>
                      <a:pt x="202" y="9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64" name="Freeform 12"/>
              <p:cNvSpPr/>
              <p:nvPr/>
            </p:nvSpPr>
            <p:spPr bwMode="auto">
              <a:xfrm>
                <a:off x="730321" y="2635947"/>
                <a:ext cx="227985" cy="212694"/>
              </a:xfrm>
              <a:custGeom>
                <a:avLst/>
                <a:gdLst>
                  <a:gd name="T0" fmla="*/ 202 w 202"/>
                  <a:gd name="T1" fmla="*/ 81 h 188"/>
                  <a:gd name="T2" fmla="*/ 55 w 202"/>
                  <a:gd name="T3" fmla="*/ 188 h 188"/>
                  <a:gd name="T4" fmla="*/ 0 w 202"/>
                  <a:gd name="T5" fmla="*/ 112 h 188"/>
                  <a:gd name="T6" fmla="*/ 154 w 202"/>
                  <a:gd name="T7" fmla="*/ 0 h 188"/>
                  <a:gd name="T8" fmla="*/ 202 w 202"/>
                  <a:gd name="T9" fmla="*/ 8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1" h="188">
                    <a:moveTo>
                      <a:pt x="202" y="81"/>
                    </a:moveTo>
                    <a:cubicBezTo>
                      <a:pt x="55" y="188"/>
                      <a:pt x="55" y="188"/>
                      <a:pt x="55" y="188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154" y="0"/>
                      <a:pt x="154" y="0"/>
                      <a:pt x="154" y="0"/>
                    </a:cubicBezTo>
                    <a:cubicBezTo>
                      <a:pt x="167" y="29"/>
                      <a:pt x="184" y="56"/>
                      <a:pt x="202" y="8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65" name="Freeform 13"/>
              <p:cNvSpPr/>
              <p:nvPr/>
            </p:nvSpPr>
            <p:spPr bwMode="auto">
              <a:xfrm>
                <a:off x="881848" y="2787473"/>
                <a:ext cx="205743" cy="234936"/>
              </a:xfrm>
              <a:custGeom>
                <a:avLst/>
                <a:gdLst>
                  <a:gd name="T0" fmla="*/ 183 w 183"/>
                  <a:gd name="T1" fmla="*/ 62 h 209"/>
                  <a:gd name="T2" fmla="*/ 76 w 183"/>
                  <a:gd name="T3" fmla="*/ 209 h 209"/>
                  <a:gd name="T4" fmla="*/ 0 w 183"/>
                  <a:gd name="T5" fmla="*/ 154 h 209"/>
                  <a:gd name="T6" fmla="*/ 112 w 183"/>
                  <a:gd name="T7" fmla="*/ 0 h 209"/>
                  <a:gd name="T8" fmla="*/ 183 w 183"/>
                  <a:gd name="T9" fmla="*/ 62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209">
                    <a:moveTo>
                      <a:pt x="183" y="62"/>
                    </a:moveTo>
                    <a:cubicBezTo>
                      <a:pt x="76" y="209"/>
                      <a:pt x="76" y="209"/>
                      <a:pt x="76" y="209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34" y="23"/>
                      <a:pt x="158" y="44"/>
                      <a:pt x="183" y="6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66" name="Freeform 14"/>
              <p:cNvSpPr/>
              <p:nvPr/>
            </p:nvSpPr>
            <p:spPr bwMode="auto">
              <a:xfrm>
                <a:off x="1086200" y="2898685"/>
                <a:ext cx="164038" cy="236326"/>
              </a:xfrm>
              <a:custGeom>
                <a:avLst/>
                <a:gdLst>
                  <a:gd name="T0" fmla="*/ 146 w 146"/>
                  <a:gd name="T1" fmla="*/ 37 h 210"/>
                  <a:gd name="T2" fmla="*/ 90 w 146"/>
                  <a:gd name="T3" fmla="*/ 210 h 210"/>
                  <a:gd name="T4" fmla="*/ 0 w 146"/>
                  <a:gd name="T5" fmla="*/ 181 h 210"/>
                  <a:gd name="T6" fmla="*/ 59 w 146"/>
                  <a:gd name="T7" fmla="*/ 0 h 210"/>
                  <a:gd name="T8" fmla="*/ 146 w 146"/>
                  <a:gd name="T9" fmla="*/ 37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210">
                    <a:moveTo>
                      <a:pt x="146" y="37"/>
                    </a:moveTo>
                    <a:cubicBezTo>
                      <a:pt x="90" y="210"/>
                      <a:pt x="90" y="210"/>
                      <a:pt x="90" y="210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87" y="15"/>
                      <a:pt x="116" y="27"/>
                      <a:pt x="146" y="3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67" name="Freeform 15"/>
              <p:cNvSpPr/>
              <p:nvPr/>
            </p:nvSpPr>
            <p:spPr bwMode="auto">
              <a:xfrm>
                <a:off x="1325306" y="2959852"/>
                <a:ext cx="105652" cy="214083"/>
              </a:xfrm>
              <a:custGeom>
                <a:avLst/>
                <a:gdLst>
                  <a:gd name="T0" fmla="*/ 94 w 94"/>
                  <a:gd name="T1" fmla="*/ 8 h 190"/>
                  <a:gd name="T2" fmla="*/ 94 w 94"/>
                  <a:gd name="T3" fmla="*/ 190 h 190"/>
                  <a:gd name="T4" fmla="*/ 0 w 94"/>
                  <a:gd name="T5" fmla="*/ 190 h 190"/>
                  <a:gd name="T6" fmla="*/ 0 w 94"/>
                  <a:gd name="T7" fmla="*/ 0 h 190"/>
                  <a:gd name="T8" fmla="*/ 94 w 94"/>
                  <a:gd name="T9" fmla="*/ 8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90">
                    <a:moveTo>
                      <a:pt x="94" y="8"/>
                    </a:moveTo>
                    <a:cubicBezTo>
                      <a:pt x="94" y="190"/>
                      <a:pt x="94" y="190"/>
                      <a:pt x="94" y="190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0" y="6"/>
                      <a:pt x="61" y="8"/>
                      <a:pt x="94" y="8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68" name="Freeform 16"/>
              <p:cNvSpPr/>
              <p:nvPr/>
            </p:nvSpPr>
            <p:spPr bwMode="auto">
              <a:xfrm>
                <a:off x="1507416" y="2940390"/>
                <a:ext cx="168208" cy="227985"/>
              </a:xfrm>
              <a:custGeom>
                <a:avLst/>
                <a:gdLst>
                  <a:gd name="T0" fmla="*/ 92 w 149"/>
                  <a:gd name="T1" fmla="*/ 0 h 202"/>
                  <a:gd name="T2" fmla="*/ 149 w 149"/>
                  <a:gd name="T3" fmla="*/ 173 h 202"/>
                  <a:gd name="T4" fmla="*/ 59 w 149"/>
                  <a:gd name="T5" fmla="*/ 202 h 202"/>
                  <a:gd name="T6" fmla="*/ 0 w 149"/>
                  <a:gd name="T7" fmla="*/ 21 h 202"/>
                  <a:gd name="T8" fmla="*/ 92 w 149"/>
                  <a:gd name="T9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201">
                    <a:moveTo>
                      <a:pt x="92" y="0"/>
                    </a:moveTo>
                    <a:cubicBezTo>
                      <a:pt x="149" y="173"/>
                      <a:pt x="149" y="173"/>
                      <a:pt x="149" y="173"/>
                    </a:cubicBezTo>
                    <a:cubicBezTo>
                      <a:pt x="59" y="202"/>
                      <a:pt x="59" y="202"/>
                      <a:pt x="59" y="202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2" y="17"/>
                      <a:pt x="63" y="10"/>
                      <a:pt x="92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69" name="Freeform 17"/>
              <p:cNvSpPr/>
              <p:nvPr/>
            </p:nvSpPr>
            <p:spPr bwMode="auto">
              <a:xfrm>
                <a:off x="1683965" y="2856980"/>
                <a:ext cx="211303" cy="229375"/>
              </a:xfrm>
              <a:custGeom>
                <a:avLst/>
                <a:gdLst>
                  <a:gd name="T0" fmla="*/ 81 w 188"/>
                  <a:gd name="T1" fmla="*/ 0 h 203"/>
                  <a:gd name="T2" fmla="*/ 188 w 188"/>
                  <a:gd name="T3" fmla="*/ 147 h 203"/>
                  <a:gd name="T4" fmla="*/ 112 w 188"/>
                  <a:gd name="T5" fmla="*/ 203 h 203"/>
                  <a:gd name="T6" fmla="*/ 0 w 188"/>
                  <a:gd name="T7" fmla="*/ 49 h 203"/>
                  <a:gd name="T8" fmla="*/ 81 w 188"/>
                  <a:gd name="T9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8" h="203">
                    <a:moveTo>
                      <a:pt x="81" y="0"/>
                    </a:moveTo>
                    <a:cubicBezTo>
                      <a:pt x="188" y="147"/>
                      <a:pt x="188" y="147"/>
                      <a:pt x="188" y="147"/>
                    </a:cubicBezTo>
                    <a:cubicBezTo>
                      <a:pt x="112" y="203"/>
                      <a:pt x="112" y="203"/>
                      <a:pt x="112" y="203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29" y="35"/>
                      <a:pt x="56" y="19"/>
                      <a:pt x="81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70" name="Freeform 18"/>
              <p:cNvSpPr/>
              <p:nvPr/>
            </p:nvSpPr>
            <p:spPr bwMode="auto">
              <a:xfrm>
                <a:off x="1834102" y="2727697"/>
                <a:ext cx="236326" cy="205742"/>
              </a:xfrm>
              <a:custGeom>
                <a:avLst/>
                <a:gdLst>
                  <a:gd name="T0" fmla="*/ 62 w 210"/>
                  <a:gd name="T1" fmla="*/ 0 h 183"/>
                  <a:gd name="T2" fmla="*/ 210 w 210"/>
                  <a:gd name="T3" fmla="*/ 107 h 183"/>
                  <a:gd name="T4" fmla="*/ 154 w 210"/>
                  <a:gd name="T5" fmla="*/ 183 h 183"/>
                  <a:gd name="T6" fmla="*/ 0 w 210"/>
                  <a:gd name="T7" fmla="*/ 71 h 183"/>
                  <a:gd name="T8" fmla="*/ 62 w 210"/>
                  <a:gd name="T9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83">
                    <a:moveTo>
                      <a:pt x="62" y="0"/>
                    </a:moveTo>
                    <a:cubicBezTo>
                      <a:pt x="210" y="107"/>
                      <a:pt x="210" y="107"/>
                      <a:pt x="210" y="107"/>
                    </a:cubicBezTo>
                    <a:cubicBezTo>
                      <a:pt x="154" y="183"/>
                      <a:pt x="154" y="183"/>
                      <a:pt x="154" y="18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23" y="49"/>
                      <a:pt x="44" y="26"/>
                      <a:pt x="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71" name="Freeform 19"/>
              <p:cNvSpPr/>
              <p:nvPr/>
            </p:nvSpPr>
            <p:spPr bwMode="auto">
              <a:xfrm>
                <a:off x="1945314" y="2563659"/>
                <a:ext cx="236326" cy="165428"/>
              </a:xfrm>
              <a:custGeom>
                <a:avLst/>
                <a:gdLst>
                  <a:gd name="T0" fmla="*/ 37 w 210"/>
                  <a:gd name="T1" fmla="*/ 0 h 146"/>
                  <a:gd name="T2" fmla="*/ 210 w 210"/>
                  <a:gd name="T3" fmla="*/ 56 h 146"/>
                  <a:gd name="T4" fmla="*/ 181 w 210"/>
                  <a:gd name="T5" fmla="*/ 146 h 146"/>
                  <a:gd name="T6" fmla="*/ 0 w 210"/>
                  <a:gd name="T7" fmla="*/ 87 h 146"/>
                  <a:gd name="T8" fmla="*/ 37 w 210"/>
                  <a:gd name="T9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46">
                    <a:moveTo>
                      <a:pt x="37" y="0"/>
                    </a:moveTo>
                    <a:cubicBezTo>
                      <a:pt x="210" y="56"/>
                      <a:pt x="210" y="56"/>
                      <a:pt x="210" y="56"/>
                    </a:cubicBezTo>
                    <a:cubicBezTo>
                      <a:pt x="181" y="146"/>
                      <a:pt x="181" y="146"/>
                      <a:pt x="181" y="146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15" y="60"/>
                      <a:pt x="27" y="30"/>
                      <a:pt x="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72" name="Freeform 20"/>
              <p:cNvSpPr/>
              <p:nvPr/>
            </p:nvSpPr>
            <p:spPr bwMode="auto">
              <a:xfrm>
                <a:off x="2006481" y="2384329"/>
                <a:ext cx="214083" cy="105652"/>
              </a:xfrm>
              <a:custGeom>
                <a:avLst/>
                <a:gdLst>
                  <a:gd name="T0" fmla="*/ 9 w 190"/>
                  <a:gd name="T1" fmla="*/ 0 h 94"/>
                  <a:gd name="T2" fmla="*/ 190 w 190"/>
                  <a:gd name="T3" fmla="*/ 0 h 94"/>
                  <a:gd name="T4" fmla="*/ 190 w 190"/>
                  <a:gd name="T5" fmla="*/ 94 h 94"/>
                  <a:gd name="T6" fmla="*/ 0 w 190"/>
                  <a:gd name="T7" fmla="*/ 94 h 94"/>
                  <a:gd name="T8" fmla="*/ 9 w 19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94">
                    <a:moveTo>
                      <a:pt x="9" y="0"/>
                    </a:moveTo>
                    <a:cubicBezTo>
                      <a:pt x="190" y="0"/>
                      <a:pt x="190" y="0"/>
                      <a:pt x="190" y="0"/>
                    </a:cubicBezTo>
                    <a:cubicBezTo>
                      <a:pt x="190" y="94"/>
                      <a:pt x="190" y="94"/>
                      <a:pt x="190" y="94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6" y="63"/>
                      <a:pt x="9" y="32"/>
                      <a:pt x="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73" name="Freeform 21"/>
              <p:cNvSpPr/>
              <p:nvPr/>
            </p:nvSpPr>
            <p:spPr bwMode="auto">
              <a:xfrm>
                <a:off x="1987018" y="2139662"/>
                <a:ext cx="227985" cy="166818"/>
              </a:xfrm>
              <a:custGeom>
                <a:avLst/>
                <a:gdLst>
                  <a:gd name="T0" fmla="*/ 0 w 202"/>
                  <a:gd name="T1" fmla="*/ 56 h 148"/>
                  <a:gd name="T2" fmla="*/ 173 w 202"/>
                  <a:gd name="T3" fmla="*/ 0 h 148"/>
                  <a:gd name="T4" fmla="*/ 202 w 202"/>
                  <a:gd name="T5" fmla="*/ 89 h 148"/>
                  <a:gd name="T6" fmla="*/ 21 w 202"/>
                  <a:gd name="T7" fmla="*/ 148 h 148"/>
                  <a:gd name="T8" fmla="*/ 0 w 202"/>
                  <a:gd name="T9" fmla="*/ 5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1" h="148">
                    <a:moveTo>
                      <a:pt x="0" y="56"/>
                    </a:moveTo>
                    <a:cubicBezTo>
                      <a:pt x="173" y="0"/>
                      <a:pt x="173" y="0"/>
                      <a:pt x="173" y="0"/>
                    </a:cubicBezTo>
                    <a:cubicBezTo>
                      <a:pt x="202" y="89"/>
                      <a:pt x="202" y="89"/>
                      <a:pt x="202" y="89"/>
                    </a:cubicBezTo>
                    <a:cubicBezTo>
                      <a:pt x="21" y="148"/>
                      <a:pt x="21" y="148"/>
                      <a:pt x="21" y="148"/>
                    </a:cubicBezTo>
                    <a:cubicBezTo>
                      <a:pt x="17" y="116"/>
                      <a:pt x="10" y="85"/>
                      <a:pt x="0" y="5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74" name="Freeform 22"/>
              <p:cNvSpPr/>
              <p:nvPr/>
            </p:nvSpPr>
            <p:spPr bwMode="auto">
              <a:xfrm>
                <a:off x="1903609" y="1918628"/>
                <a:ext cx="229375" cy="211303"/>
              </a:xfrm>
              <a:custGeom>
                <a:avLst/>
                <a:gdLst>
                  <a:gd name="T0" fmla="*/ 0 w 203"/>
                  <a:gd name="T1" fmla="*/ 107 h 188"/>
                  <a:gd name="T2" fmla="*/ 148 w 203"/>
                  <a:gd name="T3" fmla="*/ 0 h 188"/>
                  <a:gd name="T4" fmla="*/ 203 w 203"/>
                  <a:gd name="T5" fmla="*/ 76 h 188"/>
                  <a:gd name="T6" fmla="*/ 49 w 203"/>
                  <a:gd name="T7" fmla="*/ 188 h 188"/>
                  <a:gd name="T8" fmla="*/ 0 w 203"/>
                  <a:gd name="T9" fmla="*/ 107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188">
                    <a:moveTo>
                      <a:pt x="0" y="107"/>
                    </a:moveTo>
                    <a:cubicBezTo>
                      <a:pt x="148" y="0"/>
                      <a:pt x="148" y="0"/>
                      <a:pt x="148" y="0"/>
                    </a:cubicBezTo>
                    <a:cubicBezTo>
                      <a:pt x="203" y="76"/>
                      <a:pt x="203" y="76"/>
                      <a:pt x="203" y="76"/>
                    </a:cubicBezTo>
                    <a:cubicBezTo>
                      <a:pt x="49" y="188"/>
                      <a:pt x="49" y="188"/>
                      <a:pt x="49" y="188"/>
                    </a:cubicBezTo>
                    <a:cubicBezTo>
                      <a:pt x="35" y="160"/>
                      <a:pt x="19" y="132"/>
                      <a:pt x="0" y="10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75" name="Freeform 23"/>
              <p:cNvSpPr/>
              <p:nvPr/>
            </p:nvSpPr>
            <p:spPr bwMode="auto">
              <a:xfrm>
                <a:off x="1774326" y="1743469"/>
                <a:ext cx="205743" cy="236326"/>
              </a:xfrm>
              <a:custGeom>
                <a:avLst/>
                <a:gdLst>
                  <a:gd name="T0" fmla="*/ 0 w 183"/>
                  <a:gd name="T1" fmla="*/ 147 h 209"/>
                  <a:gd name="T2" fmla="*/ 107 w 183"/>
                  <a:gd name="T3" fmla="*/ 0 h 209"/>
                  <a:gd name="T4" fmla="*/ 183 w 183"/>
                  <a:gd name="T5" fmla="*/ 55 h 209"/>
                  <a:gd name="T6" fmla="*/ 72 w 183"/>
                  <a:gd name="T7" fmla="*/ 209 h 209"/>
                  <a:gd name="T8" fmla="*/ 0 w 183"/>
                  <a:gd name="T9" fmla="*/ 147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209">
                    <a:moveTo>
                      <a:pt x="0" y="147"/>
                    </a:moveTo>
                    <a:cubicBezTo>
                      <a:pt x="107" y="0"/>
                      <a:pt x="107" y="0"/>
                      <a:pt x="107" y="0"/>
                    </a:cubicBezTo>
                    <a:cubicBezTo>
                      <a:pt x="183" y="55"/>
                      <a:pt x="183" y="55"/>
                      <a:pt x="183" y="55"/>
                    </a:cubicBezTo>
                    <a:cubicBezTo>
                      <a:pt x="72" y="209"/>
                      <a:pt x="72" y="209"/>
                      <a:pt x="72" y="209"/>
                    </a:cubicBezTo>
                    <a:cubicBezTo>
                      <a:pt x="50" y="186"/>
                      <a:pt x="26" y="165"/>
                      <a:pt x="0" y="1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76" name="Freeform 24"/>
              <p:cNvSpPr/>
              <p:nvPr/>
            </p:nvSpPr>
            <p:spPr bwMode="auto">
              <a:xfrm>
                <a:off x="1611677" y="1630867"/>
                <a:ext cx="164038" cy="237716"/>
              </a:xfrm>
              <a:custGeom>
                <a:avLst/>
                <a:gdLst>
                  <a:gd name="T0" fmla="*/ 0 w 146"/>
                  <a:gd name="T1" fmla="*/ 173 h 210"/>
                  <a:gd name="T2" fmla="*/ 57 w 146"/>
                  <a:gd name="T3" fmla="*/ 0 h 210"/>
                  <a:gd name="T4" fmla="*/ 146 w 146"/>
                  <a:gd name="T5" fmla="*/ 29 h 210"/>
                  <a:gd name="T6" fmla="*/ 87 w 146"/>
                  <a:gd name="T7" fmla="*/ 210 h 210"/>
                  <a:gd name="T8" fmla="*/ 0 w 146"/>
                  <a:gd name="T9" fmla="*/ 17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210">
                    <a:moveTo>
                      <a:pt x="0" y="173"/>
                    </a:moveTo>
                    <a:cubicBezTo>
                      <a:pt x="57" y="0"/>
                      <a:pt x="57" y="0"/>
                      <a:pt x="57" y="0"/>
                    </a:cubicBezTo>
                    <a:cubicBezTo>
                      <a:pt x="146" y="29"/>
                      <a:pt x="146" y="29"/>
                      <a:pt x="146" y="29"/>
                    </a:cubicBezTo>
                    <a:cubicBezTo>
                      <a:pt x="87" y="210"/>
                      <a:pt x="87" y="210"/>
                      <a:pt x="87" y="210"/>
                    </a:cubicBezTo>
                    <a:cubicBezTo>
                      <a:pt x="60" y="195"/>
                      <a:pt x="31" y="183"/>
                      <a:pt x="0" y="17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</p:grpSp>
        <p:grpSp>
          <p:nvGrpSpPr>
            <p:cNvPr id="4" name="Group 4"/>
            <p:cNvGrpSpPr/>
            <p:nvPr/>
          </p:nvGrpSpPr>
          <p:grpSpPr>
            <a:xfrm>
              <a:off x="9232722" y="2109312"/>
              <a:ext cx="2206528" cy="2208470"/>
              <a:chOff x="2743200" y="1593333"/>
              <a:chExt cx="1579212" cy="1580602"/>
            </a:xfrm>
          </p:grpSpPr>
          <p:sp>
            <p:nvSpPr>
              <p:cNvPr id="37" name="Freeform 5"/>
              <p:cNvSpPr/>
              <p:nvPr/>
            </p:nvSpPr>
            <p:spPr bwMode="auto">
              <a:xfrm>
                <a:off x="3532806" y="1593333"/>
                <a:ext cx="105652" cy="214083"/>
              </a:xfrm>
              <a:custGeom>
                <a:avLst/>
                <a:gdLst>
                  <a:gd name="T0" fmla="*/ 0 w 94"/>
                  <a:gd name="T1" fmla="*/ 181 h 190"/>
                  <a:gd name="T2" fmla="*/ 0 w 94"/>
                  <a:gd name="T3" fmla="*/ 0 h 190"/>
                  <a:gd name="T4" fmla="*/ 94 w 94"/>
                  <a:gd name="T5" fmla="*/ 0 h 190"/>
                  <a:gd name="T6" fmla="*/ 94 w 94"/>
                  <a:gd name="T7" fmla="*/ 190 h 190"/>
                  <a:gd name="T8" fmla="*/ 0 w 94"/>
                  <a:gd name="T9" fmla="*/ 181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90">
                    <a:moveTo>
                      <a:pt x="0" y="18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4" y="190"/>
                      <a:pt x="94" y="190"/>
                      <a:pt x="94" y="190"/>
                    </a:cubicBezTo>
                    <a:cubicBezTo>
                      <a:pt x="63" y="184"/>
                      <a:pt x="32" y="181"/>
                      <a:pt x="0" y="1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38" name="Freeform 6"/>
              <p:cNvSpPr/>
              <p:nvPr/>
            </p:nvSpPr>
            <p:spPr bwMode="auto">
              <a:xfrm>
                <a:off x="3289529" y="1598894"/>
                <a:ext cx="166818" cy="227985"/>
              </a:xfrm>
              <a:custGeom>
                <a:avLst/>
                <a:gdLst>
                  <a:gd name="T0" fmla="*/ 56 w 148"/>
                  <a:gd name="T1" fmla="*/ 202 h 202"/>
                  <a:gd name="T2" fmla="*/ 0 w 148"/>
                  <a:gd name="T3" fmla="*/ 29 h 202"/>
                  <a:gd name="T4" fmla="*/ 90 w 148"/>
                  <a:gd name="T5" fmla="*/ 0 h 202"/>
                  <a:gd name="T6" fmla="*/ 148 w 148"/>
                  <a:gd name="T7" fmla="*/ 181 h 202"/>
                  <a:gd name="T8" fmla="*/ 56 w 148"/>
                  <a:gd name="T9" fmla="*/ 202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201">
                    <a:moveTo>
                      <a:pt x="56" y="202"/>
                    </a:moveTo>
                    <a:cubicBezTo>
                      <a:pt x="0" y="29"/>
                      <a:pt x="0" y="29"/>
                      <a:pt x="0" y="29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148" y="181"/>
                      <a:pt x="148" y="181"/>
                      <a:pt x="148" y="181"/>
                    </a:cubicBezTo>
                    <a:cubicBezTo>
                      <a:pt x="117" y="185"/>
                      <a:pt x="86" y="192"/>
                      <a:pt x="56" y="20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39" name="Freeform 7"/>
              <p:cNvSpPr/>
              <p:nvPr/>
            </p:nvSpPr>
            <p:spPr bwMode="auto">
              <a:xfrm>
                <a:off x="3068495" y="1680912"/>
                <a:ext cx="211303" cy="229375"/>
              </a:xfrm>
              <a:custGeom>
                <a:avLst/>
                <a:gdLst>
                  <a:gd name="T0" fmla="*/ 107 w 188"/>
                  <a:gd name="T1" fmla="*/ 203 h 203"/>
                  <a:gd name="T2" fmla="*/ 0 w 188"/>
                  <a:gd name="T3" fmla="*/ 56 h 203"/>
                  <a:gd name="T4" fmla="*/ 77 w 188"/>
                  <a:gd name="T5" fmla="*/ 0 h 203"/>
                  <a:gd name="T6" fmla="*/ 188 w 188"/>
                  <a:gd name="T7" fmla="*/ 154 h 203"/>
                  <a:gd name="T8" fmla="*/ 107 w 188"/>
                  <a:gd name="T9" fmla="*/ 203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8" h="203">
                    <a:moveTo>
                      <a:pt x="107" y="203"/>
                    </a:moveTo>
                    <a:cubicBezTo>
                      <a:pt x="0" y="56"/>
                      <a:pt x="0" y="56"/>
                      <a:pt x="0" y="5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188" y="154"/>
                      <a:pt x="188" y="154"/>
                      <a:pt x="188" y="154"/>
                    </a:cubicBezTo>
                    <a:cubicBezTo>
                      <a:pt x="160" y="168"/>
                      <a:pt x="132" y="184"/>
                      <a:pt x="107" y="20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40" name="Freeform 8"/>
              <p:cNvSpPr/>
              <p:nvPr/>
            </p:nvSpPr>
            <p:spPr bwMode="auto">
              <a:xfrm>
                <a:off x="2894726" y="1832439"/>
                <a:ext cx="234935" cy="207133"/>
              </a:xfrm>
              <a:custGeom>
                <a:avLst/>
                <a:gdLst>
                  <a:gd name="T0" fmla="*/ 147 w 209"/>
                  <a:gd name="T1" fmla="*/ 183 h 183"/>
                  <a:gd name="T2" fmla="*/ 0 w 209"/>
                  <a:gd name="T3" fmla="*/ 76 h 183"/>
                  <a:gd name="T4" fmla="*/ 55 w 209"/>
                  <a:gd name="T5" fmla="*/ 0 h 183"/>
                  <a:gd name="T6" fmla="*/ 209 w 209"/>
                  <a:gd name="T7" fmla="*/ 112 h 183"/>
                  <a:gd name="T8" fmla="*/ 147 w 209"/>
                  <a:gd name="T9" fmla="*/ 18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" h="183">
                    <a:moveTo>
                      <a:pt x="147" y="183"/>
                    </a:moveTo>
                    <a:cubicBezTo>
                      <a:pt x="0" y="76"/>
                      <a:pt x="0" y="76"/>
                      <a:pt x="0" y="76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209" y="112"/>
                      <a:pt x="209" y="112"/>
                      <a:pt x="209" y="112"/>
                    </a:cubicBezTo>
                    <a:cubicBezTo>
                      <a:pt x="187" y="133"/>
                      <a:pt x="166" y="157"/>
                      <a:pt x="147" y="18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41" name="Freeform 9"/>
              <p:cNvSpPr/>
              <p:nvPr/>
            </p:nvSpPr>
            <p:spPr bwMode="auto">
              <a:xfrm>
                <a:off x="2782123" y="2038182"/>
                <a:ext cx="236326" cy="164038"/>
              </a:xfrm>
              <a:custGeom>
                <a:avLst/>
                <a:gdLst>
                  <a:gd name="T0" fmla="*/ 173 w 211"/>
                  <a:gd name="T1" fmla="*/ 146 h 146"/>
                  <a:gd name="T2" fmla="*/ 0 w 211"/>
                  <a:gd name="T3" fmla="*/ 90 h 146"/>
                  <a:gd name="T4" fmla="*/ 29 w 211"/>
                  <a:gd name="T5" fmla="*/ 0 h 146"/>
                  <a:gd name="T6" fmla="*/ 211 w 211"/>
                  <a:gd name="T7" fmla="*/ 59 h 146"/>
                  <a:gd name="T8" fmla="*/ 173 w 211"/>
                  <a:gd name="T9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1" h="146">
                    <a:moveTo>
                      <a:pt x="173" y="146"/>
                    </a:moveTo>
                    <a:cubicBezTo>
                      <a:pt x="0" y="90"/>
                      <a:pt x="0" y="90"/>
                      <a:pt x="0" y="9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196" y="86"/>
                      <a:pt x="183" y="115"/>
                      <a:pt x="173" y="14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42" name="Freeform 10"/>
              <p:cNvSpPr/>
              <p:nvPr/>
            </p:nvSpPr>
            <p:spPr bwMode="auto">
              <a:xfrm>
                <a:off x="2743200" y="2277288"/>
                <a:ext cx="214083" cy="107042"/>
              </a:xfrm>
              <a:custGeom>
                <a:avLst/>
                <a:gdLst>
                  <a:gd name="T0" fmla="*/ 182 w 190"/>
                  <a:gd name="T1" fmla="*/ 95 h 95"/>
                  <a:gd name="T2" fmla="*/ 0 w 190"/>
                  <a:gd name="T3" fmla="*/ 95 h 95"/>
                  <a:gd name="T4" fmla="*/ 0 w 190"/>
                  <a:gd name="T5" fmla="*/ 0 h 95"/>
                  <a:gd name="T6" fmla="*/ 190 w 190"/>
                  <a:gd name="T7" fmla="*/ 0 h 95"/>
                  <a:gd name="T8" fmla="*/ 182 w 190"/>
                  <a:gd name="T9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95">
                    <a:moveTo>
                      <a:pt x="182" y="95"/>
                    </a:moveTo>
                    <a:cubicBezTo>
                      <a:pt x="0" y="95"/>
                      <a:pt x="0" y="95"/>
                      <a:pt x="0" y="9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0" y="0"/>
                      <a:pt x="190" y="0"/>
                      <a:pt x="190" y="0"/>
                    </a:cubicBezTo>
                    <a:cubicBezTo>
                      <a:pt x="185" y="31"/>
                      <a:pt x="182" y="62"/>
                      <a:pt x="182" y="9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43" name="Freeform 11"/>
              <p:cNvSpPr/>
              <p:nvPr/>
            </p:nvSpPr>
            <p:spPr bwMode="auto">
              <a:xfrm>
                <a:off x="2748760" y="2460788"/>
                <a:ext cx="227985" cy="166818"/>
              </a:xfrm>
              <a:custGeom>
                <a:avLst/>
                <a:gdLst>
                  <a:gd name="T0" fmla="*/ 202 w 202"/>
                  <a:gd name="T1" fmla="*/ 92 h 148"/>
                  <a:gd name="T2" fmla="*/ 29 w 202"/>
                  <a:gd name="T3" fmla="*/ 148 h 148"/>
                  <a:gd name="T4" fmla="*/ 0 w 202"/>
                  <a:gd name="T5" fmla="*/ 59 h 148"/>
                  <a:gd name="T6" fmla="*/ 181 w 202"/>
                  <a:gd name="T7" fmla="*/ 0 h 148"/>
                  <a:gd name="T8" fmla="*/ 202 w 202"/>
                  <a:gd name="T9" fmla="*/ 92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1" h="148">
                    <a:moveTo>
                      <a:pt x="202" y="92"/>
                    </a:moveTo>
                    <a:cubicBezTo>
                      <a:pt x="29" y="148"/>
                      <a:pt x="29" y="148"/>
                      <a:pt x="29" y="148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81" y="0"/>
                      <a:pt x="181" y="0"/>
                      <a:pt x="181" y="0"/>
                    </a:cubicBezTo>
                    <a:cubicBezTo>
                      <a:pt x="185" y="32"/>
                      <a:pt x="192" y="62"/>
                      <a:pt x="202" y="9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44" name="Freeform 12"/>
              <p:cNvSpPr/>
              <p:nvPr/>
            </p:nvSpPr>
            <p:spPr bwMode="auto">
              <a:xfrm>
                <a:off x="2832169" y="2635947"/>
                <a:ext cx="227985" cy="212694"/>
              </a:xfrm>
              <a:custGeom>
                <a:avLst/>
                <a:gdLst>
                  <a:gd name="T0" fmla="*/ 202 w 202"/>
                  <a:gd name="T1" fmla="*/ 81 h 188"/>
                  <a:gd name="T2" fmla="*/ 55 w 202"/>
                  <a:gd name="T3" fmla="*/ 188 h 188"/>
                  <a:gd name="T4" fmla="*/ 0 w 202"/>
                  <a:gd name="T5" fmla="*/ 112 h 188"/>
                  <a:gd name="T6" fmla="*/ 154 w 202"/>
                  <a:gd name="T7" fmla="*/ 0 h 188"/>
                  <a:gd name="T8" fmla="*/ 202 w 202"/>
                  <a:gd name="T9" fmla="*/ 8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1" h="188">
                    <a:moveTo>
                      <a:pt x="202" y="81"/>
                    </a:moveTo>
                    <a:cubicBezTo>
                      <a:pt x="55" y="188"/>
                      <a:pt x="55" y="188"/>
                      <a:pt x="55" y="188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154" y="0"/>
                      <a:pt x="154" y="0"/>
                      <a:pt x="154" y="0"/>
                    </a:cubicBezTo>
                    <a:cubicBezTo>
                      <a:pt x="167" y="29"/>
                      <a:pt x="184" y="56"/>
                      <a:pt x="202" y="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45" name="Freeform 13"/>
              <p:cNvSpPr/>
              <p:nvPr/>
            </p:nvSpPr>
            <p:spPr bwMode="auto">
              <a:xfrm>
                <a:off x="2983696" y="2787473"/>
                <a:ext cx="205743" cy="234936"/>
              </a:xfrm>
              <a:custGeom>
                <a:avLst/>
                <a:gdLst>
                  <a:gd name="T0" fmla="*/ 183 w 183"/>
                  <a:gd name="T1" fmla="*/ 62 h 209"/>
                  <a:gd name="T2" fmla="*/ 76 w 183"/>
                  <a:gd name="T3" fmla="*/ 209 h 209"/>
                  <a:gd name="T4" fmla="*/ 0 w 183"/>
                  <a:gd name="T5" fmla="*/ 154 h 209"/>
                  <a:gd name="T6" fmla="*/ 112 w 183"/>
                  <a:gd name="T7" fmla="*/ 0 h 209"/>
                  <a:gd name="T8" fmla="*/ 183 w 183"/>
                  <a:gd name="T9" fmla="*/ 62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209">
                    <a:moveTo>
                      <a:pt x="183" y="62"/>
                    </a:moveTo>
                    <a:cubicBezTo>
                      <a:pt x="76" y="209"/>
                      <a:pt x="76" y="209"/>
                      <a:pt x="76" y="209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34" y="23"/>
                      <a:pt x="158" y="44"/>
                      <a:pt x="183" y="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46" name="Freeform 14"/>
              <p:cNvSpPr/>
              <p:nvPr/>
            </p:nvSpPr>
            <p:spPr bwMode="auto">
              <a:xfrm>
                <a:off x="3188048" y="2898685"/>
                <a:ext cx="164038" cy="236326"/>
              </a:xfrm>
              <a:custGeom>
                <a:avLst/>
                <a:gdLst>
                  <a:gd name="T0" fmla="*/ 146 w 146"/>
                  <a:gd name="T1" fmla="*/ 37 h 210"/>
                  <a:gd name="T2" fmla="*/ 90 w 146"/>
                  <a:gd name="T3" fmla="*/ 210 h 210"/>
                  <a:gd name="T4" fmla="*/ 0 w 146"/>
                  <a:gd name="T5" fmla="*/ 181 h 210"/>
                  <a:gd name="T6" fmla="*/ 59 w 146"/>
                  <a:gd name="T7" fmla="*/ 0 h 210"/>
                  <a:gd name="T8" fmla="*/ 146 w 146"/>
                  <a:gd name="T9" fmla="*/ 37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210">
                    <a:moveTo>
                      <a:pt x="146" y="37"/>
                    </a:moveTo>
                    <a:cubicBezTo>
                      <a:pt x="90" y="210"/>
                      <a:pt x="90" y="210"/>
                      <a:pt x="90" y="210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87" y="15"/>
                      <a:pt x="116" y="27"/>
                      <a:pt x="146" y="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47" name="Freeform 15"/>
              <p:cNvSpPr/>
              <p:nvPr/>
            </p:nvSpPr>
            <p:spPr bwMode="auto">
              <a:xfrm>
                <a:off x="3427154" y="2959852"/>
                <a:ext cx="105652" cy="214083"/>
              </a:xfrm>
              <a:custGeom>
                <a:avLst/>
                <a:gdLst>
                  <a:gd name="T0" fmla="*/ 94 w 94"/>
                  <a:gd name="T1" fmla="*/ 8 h 190"/>
                  <a:gd name="T2" fmla="*/ 94 w 94"/>
                  <a:gd name="T3" fmla="*/ 190 h 190"/>
                  <a:gd name="T4" fmla="*/ 0 w 94"/>
                  <a:gd name="T5" fmla="*/ 190 h 190"/>
                  <a:gd name="T6" fmla="*/ 0 w 94"/>
                  <a:gd name="T7" fmla="*/ 0 h 190"/>
                  <a:gd name="T8" fmla="*/ 94 w 94"/>
                  <a:gd name="T9" fmla="*/ 8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90">
                    <a:moveTo>
                      <a:pt x="94" y="8"/>
                    </a:moveTo>
                    <a:cubicBezTo>
                      <a:pt x="94" y="190"/>
                      <a:pt x="94" y="190"/>
                      <a:pt x="94" y="190"/>
                    </a:cubicBezTo>
                    <a:cubicBezTo>
                      <a:pt x="0" y="190"/>
                      <a:pt x="0" y="190"/>
                      <a:pt x="0" y="19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0" y="6"/>
                      <a:pt x="61" y="8"/>
                      <a:pt x="94" y="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48" name="Freeform 16"/>
              <p:cNvSpPr/>
              <p:nvPr/>
            </p:nvSpPr>
            <p:spPr bwMode="auto">
              <a:xfrm>
                <a:off x="3609264" y="2940390"/>
                <a:ext cx="168208" cy="227985"/>
              </a:xfrm>
              <a:custGeom>
                <a:avLst/>
                <a:gdLst>
                  <a:gd name="T0" fmla="*/ 92 w 149"/>
                  <a:gd name="T1" fmla="*/ 0 h 202"/>
                  <a:gd name="T2" fmla="*/ 149 w 149"/>
                  <a:gd name="T3" fmla="*/ 173 h 202"/>
                  <a:gd name="T4" fmla="*/ 59 w 149"/>
                  <a:gd name="T5" fmla="*/ 202 h 202"/>
                  <a:gd name="T6" fmla="*/ 0 w 149"/>
                  <a:gd name="T7" fmla="*/ 21 h 202"/>
                  <a:gd name="T8" fmla="*/ 92 w 149"/>
                  <a:gd name="T9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201">
                    <a:moveTo>
                      <a:pt x="92" y="0"/>
                    </a:moveTo>
                    <a:cubicBezTo>
                      <a:pt x="149" y="173"/>
                      <a:pt x="149" y="173"/>
                      <a:pt x="149" y="173"/>
                    </a:cubicBezTo>
                    <a:cubicBezTo>
                      <a:pt x="59" y="202"/>
                      <a:pt x="59" y="202"/>
                      <a:pt x="59" y="202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2" y="17"/>
                      <a:pt x="63" y="1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49" name="Freeform 17"/>
              <p:cNvSpPr/>
              <p:nvPr/>
            </p:nvSpPr>
            <p:spPr bwMode="auto">
              <a:xfrm>
                <a:off x="3785813" y="2856980"/>
                <a:ext cx="211303" cy="229375"/>
              </a:xfrm>
              <a:custGeom>
                <a:avLst/>
                <a:gdLst>
                  <a:gd name="T0" fmla="*/ 81 w 188"/>
                  <a:gd name="T1" fmla="*/ 0 h 203"/>
                  <a:gd name="T2" fmla="*/ 188 w 188"/>
                  <a:gd name="T3" fmla="*/ 147 h 203"/>
                  <a:gd name="T4" fmla="*/ 112 w 188"/>
                  <a:gd name="T5" fmla="*/ 203 h 203"/>
                  <a:gd name="T6" fmla="*/ 0 w 188"/>
                  <a:gd name="T7" fmla="*/ 49 h 203"/>
                  <a:gd name="T8" fmla="*/ 81 w 188"/>
                  <a:gd name="T9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8" h="203">
                    <a:moveTo>
                      <a:pt x="81" y="0"/>
                    </a:moveTo>
                    <a:cubicBezTo>
                      <a:pt x="188" y="147"/>
                      <a:pt x="188" y="147"/>
                      <a:pt x="188" y="147"/>
                    </a:cubicBezTo>
                    <a:cubicBezTo>
                      <a:pt x="112" y="203"/>
                      <a:pt x="112" y="203"/>
                      <a:pt x="112" y="203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29" y="35"/>
                      <a:pt x="56" y="19"/>
                      <a:pt x="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0" name="Freeform 18"/>
              <p:cNvSpPr/>
              <p:nvPr/>
            </p:nvSpPr>
            <p:spPr bwMode="auto">
              <a:xfrm>
                <a:off x="3935950" y="2727697"/>
                <a:ext cx="236326" cy="205742"/>
              </a:xfrm>
              <a:custGeom>
                <a:avLst/>
                <a:gdLst>
                  <a:gd name="T0" fmla="*/ 62 w 210"/>
                  <a:gd name="T1" fmla="*/ 0 h 183"/>
                  <a:gd name="T2" fmla="*/ 210 w 210"/>
                  <a:gd name="T3" fmla="*/ 107 h 183"/>
                  <a:gd name="T4" fmla="*/ 154 w 210"/>
                  <a:gd name="T5" fmla="*/ 183 h 183"/>
                  <a:gd name="T6" fmla="*/ 0 w 210"/>
                  <a:gd name="T7" fmla="*/ 71 h 183"/>
                  <a:gd name="T8" fmla="*/ 62 w 210"/>
                  <a:gd name="T9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83">
                    <a:moveTo>
                      <a:pt x="62" y="0"/>
                    </a:moveTo>
                    <a:cubicBezTo>
                      <a:pt x="210" y="107"/>
                      <a:pt x="210" y="107"/>
                      <a:pt x="210" y="107"/>
                    </a:cubicBezTo>
                    <a:cubicBezTo>
                      <a:pt x="154" y="183"/>
                      <a:pt x="154" y="183"/>
                      <a:pt x="154" y="183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23" y="49"/>
                      <a:pt x="44" y="26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1" name="Freeform 19"/>
              <p:cNvSpPr/>
              <p:nvPr/>
            </p:nvSpPr>
            <p:spPr bwMode="auto">
              <a:xfrm>
                <a:off x="4047162" y="2563659"/>
                <a:ext cx="236326" cy="165428"/>
              </a:xfrm>
              <a:custGeom>
                <a:avLst/>
                <a:gdLst>
                  <a:gd name="T0" fmla="*/ 37 w 210"/>
                  <a:gd name="T1" fmla="*/ 0 h 146"/>
                  <a:gd name="T2" fmla="*/ 210 w 210"/>
                  <a:gd name="T3" fmla="*/ 56 h 146"/>
                  <a:gd name="T4" fmla="*/ 181 w 210"/>
                  <a:gd name="T5" fmla="*/ 146 h 146"/>
                  <a:gd name="T6" fmla="*/ 0 w 210"/>
                  <a:gd name="T7" fmla="*/ 87 h 146"/>
                  <a:gd name="T8" fmla="*/ 37 w 210"/>
                  <a:gd name="T9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46">
                    <a:moveTo>
                      <a:pt x="37" y="0"/>
                    </a:moveTo>
                    <a:cubicBezTo>
                      <a:pt x="210" y="56"/>
                      <a:pt x="210" y="56"/>
                      <a:pt x="210" y="56"/>
                    </a:cubicBezTo>
                    <a:cubicBezTo>
                      <a:pt x="181" y="146"/>
                      <a:pt x="181" y="146"/>
                      <a:pt x="181" y="146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15" y="60"/>
                      <a:pt x="27" y="30"/>
                      <a:pt x="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2" name="Freeform 20"/>
              <p:cNvSpPr/>
              <p:nvPr/>
            </p:nvSpPr>
            <p:spPr bwMode="auto">
              <a:xfrm>
                <a:off x="4108329" y="2384329"/>
                <a:ext cx="214083" cy="105652"/>
              </a:xfrm>
              <a:custGeom>
                <a:avLst/>
                <a:gdLst>
                  <a:gd name="T0" fmla="*/ 9 w 190"/>
                  <a:gd name="T1" fmla="*/ 0 h 94"/>
                  <a:gd name="T2" fmla="*/ 190 w 190"/>
                  <a:gd name="T3" fmla="*/ 0 h 94"/>
                  <a:gd name="T4" fmla="*/ 190 w 190"/>
                  <a:gd name="T5" fmla="*/ 94 h 94"/>
                  <a:gd name="T6" fmla="*/ 0 w 190"/>
                  <a:gd name="T7" fmla="*/ 94 h 94"/>
                  <a:gd name="T8" fmla="*/ 9 w 19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0" h="94">
                    <a:moveTo>
                      <a:pt x="9" y="0"/>
                    </a:moveTo>
                    <a:cubicBezTo>
                      <a:pt x="190" y="0"/>
                      <a:pt x="190" y="0"/>
                      <a:pt x="190" y="0"/>
                    </a:cubicBezTo>
                    <a:cubicBezTo>
                      <a:pt x="190" y="94"/>
                      <a:pt x="190" y="94"/>
                      <a:pt x="190" y="94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6" y="63"/>
                      <a:pt x="9" y="32"/>
                      <a:pt x="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3" name="Freeform 21"/>
              <p:cNvSpPr/>
              <p:nvPr/>
            </p:nvSpPr>
            <p:spPr bwMode="auto">
              <a:xfrm>
                <a:off x="4088866" y="2139662"/>
                <a:ext cx="227985" cy="166818"/>
              </a:xfrm>
              <a:custGeom>
                <a:avLst/>
                <a:gdLst>
                  <a:gd name="T0" fmla="*/ 0 w 202"/>
                  <a:gd name="T1" fmla="*/ 56 h 148"/>
                  <a:gd name="T2" fmla="*/ 173 w 202"/>
                  <a:gd name="T3" fmla="*/ 0 h 148"/>
                  <a:gd name="T4" fmla="*/ 202 w 202"/>
                  <a:gd name="T5" fmla="*/ 89 h 148"/>
                  <a:gd name="T6" fmla="*/ 21 w 202"/>
                  <a:gd name="T7" fmla="*/ 148 h 148"/>
                  <a:gd name="T8" fmla="*/ 0 w 202"/>
                  <a:gd name="T9" fmla="*/ 5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1" h="148">
                    <a:moveTo>
                      <a:pt x="0" y="56"/>
                    </a:moveTo>
                    <a:cubicBezTo>
                      <a:pt x="173" y="0"/>
                      <a:pt x="173" y="0"/>
                      <a:pt x="173" y="0"/>
                    </a:cubicBezTo>
                    <a:cubicBezTo>
                      <a:pt x="202" y="89"/>
                      <a:pt x="202" y="89"/>
                      <a:pt x="202" y="89"/>
                    </a:cubicBezTo>
                    <a:cubicBezTo>
                      <a:pt x="21" y="148"/>
                      <a:pt x="21" y="148"/>
                      <a:pt x="21" y="148"/>
                    </a:cubicBezTo>
                    <a:cubicBezTo>
                      <a:pt x="17" y="116"/>
                      <a:pt x="10" y="85"/>
                      <a:pt x="0" y="5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4" name="Freeform 22"/>
              <p:cNvSpPr/>
              <p:nvPr/>
            </p:nvSpPr>
            <p:spPr bwMode="auto">
              <a:xfrm>
                <a:off x="4005457" y="1918628"/>
                <a:ext cx="229375" cy="211303"/>
              </a:xfrm>
              <a:custGeom>
                <a:avLst/>
                <a:gdLst>
                  <a:gd name="T0" fmla="*/ 0 w 203"/>
                  <a:gd name="T1" fmla="*/ 107 h 188"/>
                  <a:gd name="T2" fmla="*/ 148 w 203"/>
                  <a:gd name="T3" fmla="*/ 0 h 188"/>
                  <a:gd name="T4" fmla="*/ 203 w 203"/>
                  <a:gd name="T5" fmla="*/ 76 h 188"/>
                  <a:gd name="T6" fmla="*/ 49 w 203"/>
                  <a:gd name="T7" fmla="*/ 188 h 188"/>
                  <a:gd name="T8" fmla="*/ 0 w 203"/>
                  <a:gd name="T9" fmla="*/ 107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188">
                    <a:moveTo>
                      <a:pt x="0" y="107"/>
                    </a:moveTo>
                    <a:cubicBezTo>
                      <a:pt x="148" y="0"/>
                      <a:pt x="148" y="0"/>
                      <a:pt x="148" y="0"/>
                    </a:cubicBezTo>
                    <a:cubicBezTo>
                      <a:pt x="203" y="76"/>
                      <a:pt x="203" y="76"/>
                      <a:pt x="203" y="76"/>
                    </a:cubicBezTo>
                    <a:cubicBezTo>
                      <a:pt x="49" y="188"/>
                      <a:pt x="49" y="188"/>
                      <a:pt x="49" y="188"/>
                    </a:cubicBezTo>
                    <a:cubicBezTo>
                      <a:pt x="35" y="160"/>
                      <a:pt x="19" y="132"/>
                      <a:pt x="0" y="1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5" name="Freeform 23"/>
              <p:cNvSpPr/>
              <p:nvPr/>
            </p:nvSpPr>
            <p:spPr bwMode="auto">
              <a:xfrm>
                <a:off x="3876174" y="1743469"/>
                <a:ext cx="205743" cy="236326"/>
              </a:xfrm>
              <a:custGeom>
                <a:avLst/>
                <a:gdLst>
                  <a:gd name="T0" fmla="*/ 0 w 183"/>
                  <a:gd name="T1" fmla="*/ 147 h 209"/>
                  <a:gd name="T2" fmla="*/ 107 w 183"/>
                  <a:gd name="T3" fmla="*/ 0 h 209"/>
                  <a:gd name="T4" fmla="*/ 183 w 183"/>
                  <a:gd name="T5" fmla="*/ 55 h 209"/>
                  <a:gd name="T6" fmla="*/ 72 w 183"/>
                  <a:gd name="T7" fmla="*/ 209 h 209"/>
                  <a:gd name="T8" fmla="*/ 0 w 183"/>
                  <a:gd name="T9" fmla="*/ 147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209">
                    <a:moveTo>
                      <a:pt x="0" y="147"/>
                    </a:moveTo>
                    <a:cubicBezTo>
                      <a:pt x="107" y="0"/>
                      <a:pt x="107" y="0"/>
                      <a:pt x="107" y="0"/>
                    </a:cubicBezTo>
                    <a:cubicBezTo>
                      <a:pt x="183" y="55"/>
                      <a:pt x="183" y="55"/>
                      <a:pt x="183" y="55"/>
                    </a:cubicBezTo>
                    <a:cubicBezTo>
                      <a:pt x="72" y="209"/>
                      <a:pt x="72" y="209"/>
                      <a:pt x="72" y="209"/>
                    </a:cubicBezTo>
                    <a:cubicBezTo>
                      <a:pt x="50" y="186"/>
                      <a:pt x="26" y="165"/>
                      <a:pt x="0" y="14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56" name="Freeform 24"/>
              <p:cNvSpPr/>
              <p:nvPr/>
            </p:nvSpPr>
            <p:spPr bwMode="auto">
              <a:xfrm>
                <a:off x="3713525" y="1630867"/>
                <a:ext cx="164038" cy="237716"/>
              </a:xfrm>
              <a:custGeom>
                <a:avLst/>
                <a:gdLst>
                  <a:gd name="T0" fmla="*/ 0 w 146"/>
                  <a:gd name="T1" fmla="*/ 173 h 210"/>
                  <a:gd name="T2" fmla="*/ 57 w 146"/>
                  <a:gd name="T3" fmla="*/ 0 h 210"/>
                  <a:gd name="T4" fmla="*/ 146 w 146"/>
                  <a:gd name="T5" fmla="*/ 29 h 210"/>
                  <a:gd name="T6" fmla="*/ 87 w 146"/>
                  <a:gd name="T7" fmla="*/ 210 h 210"/>
                  <a:gd name="T8" fmla="*/ 0 w 146"/>
                  <a:gd name="T9" fmla="*/ 17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210">
                    <a:moveTo>
                      <a:pt x="0" y="173"/>
                    </a:moveTo>
                    <a:cubicBezTo>
                      <a:pt x="57" y="0"/>
                      <a:pt x="57" y="0"/>
                      <a:pt x="57" y="0"/>
                    </a:cubicBezTo>
                    <a:cubicBezTo>
                      <a:pt x="146" y="29"/>
                      <a:pt x="146" y="29"/>
                      <a:pt x="146" y="29"/>
                    </a:cubicBezTo>
                    <a:cubicBezTo>
                      <a:pt x="87" y="210"/>
                      <a:pt x="87" y="210"/>
                      <a:pt x="87" y="210"/>
                    </a:cubicBezTo>
                    <a:cubicBezTo>
                      <a:pt x="60" y="195"/>
                      <a:pt x="31" y="183"/>
                      <a:pt x="0" y="17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</p:grpSp>
        <p:sp>
          <p:nvSpPr>
            <p:cNvPr id="35" name="Text Box 7"/>
            <p:cNvSpPr txBox="1">
              <a:spLocks noChangeArrowheads="1"/>
            </p:cNvSpPr>
            <p:nvPr/>
          </p:nvSpPr>
          <p:spPr bwMode="auto">
            <a:xfrm>
              <a:off x="9876838" y="2927374"/>
              <a:ext cx="918292" cy="65646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0941" tIns="30471" rIns="60941" bIns="30471">
              <a:normAutofit/>
            </a:bodyPr>
            <a:lstStyle/>
            <a:p>
              <a:pPr algn="ctr" defTabSz="1087755"/>
              <a:r>
                <a:rPr lang="ko-KO" altLang="ko-KO" sz="3200" spc="-151">
                  <a:solidFill>
                    <a:schemeClr val="bg1">
                      <a:lumMod val="50000"/>
                    </a:schemeClr>
                  </a:solidFill>
                  <a:latin typeface="NanumGothic"/>
                  <a:ea typeface="NanumGothic"/>
                  <a:cs typeface="Open Sans Light" panose="020B0306030504020204" pitchFamily="34" charset="0"/>
                  <a:sym typeface="Source Han Sans SC"/>
                </a:rPr>
                <a:t>75%</a:t>
              </a:r>
              <a:endParaRPr lang="en-CA" sz="3200" spc="-151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Open Sans Light" panose="020B0306030504020204" pitchFamily="34" charset="0"/>
                <a:sym typeface="Source Han Sans SC"/>
              </a:endParaRPr>
            </a:p>
          </p:txBody>
        </p:sp>
        <p:sp>
          <p:nvSpPr>
            <p:cNvPr id="36" name="Text Box 7"/>
            <p:cNvSpPr txBox="1">
              <a:spLocks noChangeArrowheads="1"/>
            </p:cNvSpPr>
            <p:nvPr/>
          </p:nvSpPr>
          <p:spPr bwMode="auto">
            <a:xfrm>
              <a:off x="6904450" y="2927374"/>
              <a:ext cx="918292" cy="65646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0941" tIns="30471" rIns="60941" bIns="30471">
              <a:normAutofit/>
            </a:bodyPr>
            <a:lstStyle/>
            <a:p>
              <a:pPr algn="ctr" defTabSz="1087755"/>
              <a:r>
                <a:rPr lang="ko-KO" altLang="ko-KO" sz="3200" spc="-151">
                  <a:solidFill>
                    <a:schemeClr val="bg1">
                      <a:lumMod val="50000"/>
                    </a:schemeClr>
                  </a:solidFill>
                  <a:latin typeface="NanumGothic"/>
                  <a:ea typeface="NanumGothic"/>
                  <a:cs typeface="Open Sans Light" panose="020B0306030504020204" pitchFamily="34" charset="0"/>
                  <a:sym typeface="Source Han Sans SC"/>
                </a:rPr>
                <a:t>35%</a:t>
              </a:r>
              <a:endParaRPr lang="en-CA" sz="3200" spc="-151">
                <a:solidFill>
                  <a:schemeClr val="bg1">
                    <a:lumMod val="50000"/>
                  </a:schemeClr>
                </a:solidFill>
                <a:latin typeface="Elsie" panose="02000000000000000000" charset="0"/>
                <a:ea typeface="Elsie" panose="02000000000000000000" charset="0"/>
                <a:cs typeface="Open Sans Light" panose="020B0306030504020204" pitchFamily="34" charset="0"/>
                <a:sym typeface="Source Han Sans SC"/>
              </a:endParaRPr>
            </a:p>
          </p:txBody>
        </p:sp>
      </p:grpSp>
      <p:grpSp>
        <p:nvGrpSpPr>
          <p:cNvPr id="5" name="组合 104"/>
          <p:cNvGrpSpPr/>
          <p:nvPr/>
        </p:nvGrpSpPr>
        <p:grpSpPr>
          <a:xfrm>
            <a:off x="6396582" y="1993532"/>
            <a:ext cx="4293424" cy="2043022"/>
            <a:chOff x="4861334" y="2056569"/>
            <a:chExt cx="4481380" cy="2132944"/>
          </a:xfrm>
        </p:grpSpPr>
        <p:sp>
          <p:nvSpPr>
            <p:cNvPr id="106" name="Rounded Rectangle 6"/>
            <p:cNvSpPr/>
            <p:nvPr/>
          </p:nvSpPr>
          <p:spPr>
            <a:xfrm>
              <a:off x="7970863" y="2056569"/>
              <a:ext cx="1371851" cy="1371850"/>
            </a:xfrm>
            <a:prstGeom prst="roundRect">
              <a:avLst>
                <a:gd name="adj" fmla="val 866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>
                    <a:lumMod val="6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108" name="Rounded Rectangle 9"/>
            <p:cNvSpPr/>
            <p:nvPr/>
          </p:nvSpPr>
          <p:spPr>
            <a:xfrm>
              <a:off x="4861334" y="2056569"/>
              <a:ext cx="1371851" cy="1371850"/>
            </a:xfrm>
            <a:prstGeom prst="roundRect">
              <a:avLst>
                <a:gd name="adj" fmla="val 866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>
                    <a:lumMod val="6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109" name="Rounded Rectangle 10"/>
            <p:cNvSpPr/>
            <p:nvPr/>
          </p:nvSpPr>
          <p:spPr>
            <a:xfrm>
              <a:off x="6416098" y="2056569"/>
              <a:ext cx="1371851" cy="1371850"/>
            </a:xfrm>
            <a:prstGeom prst="roundRect">
              <a:avLst>
                <a:gd name="adj" fmla="val 866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>
                    <a:lumMod val="6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cxnSp>
          <p:nvCxnSpPr>
            <p:cNvPr id="114" name="Straight Connector 15"/>
            <p:cNvCxnSpPr/>
            <p:nvPr/>
          </p:nvCxnSpPr>
          <p:spPr>
            <a:xfrm>
              <a:off x="4861334" y="4189513"/>
              <a:ext cx="4481379" cy="0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21"/>
            <p:cNvGrpSpPr/>
            <p:nvPr/>
          </p:nvGrpSpPr>
          <p:grpSpPr>
            <a:xfrm>
              <a:off x="6772681" y="2462351"/>
              <a:ext cx="658684" cy="602794"/>
              <a:chOff x="6726389" y="1486674"/>
              <a:chExt cx="411805" cy="376863"/>
            </a:xfrm>
            <a:solidFill>
              <a:schemeClr val="bg1"/>
            </a:solidFill>
          </p:grpSpPr>
          <p:sp>
            <p:nvSpPr>
              <p:cNvPr id="131" name="Oval 52"/>
              <p:cNvSpPr>
                <a:spLocks noChangeArrowheads="1"/>
              </p:cNvSpPr>
              <p:nvPr/>
            </p:nvSpPr>
            <p:spPr bwMode="auto">
              <a:xfrm>
                <a:off x="6773808" y="1786168"/>
                <a:ext cx="44924" cy="4242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400">
                  <a:solidFill>
                    <a:schemeClr val="bg1">
                      <a:lumMod val="65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132" name="Oval 53"/>
              <p:cNvSpPr>
                <a:spLocks noChangeArrowheads="1"/>
              </p:cNvSpPr>
              <p:nvPr/>
            </p:nvSpPr>
            <p:spPr bwMode="auto">
              <a:xfrm>
                <a:off x="6748851" y="1836083"/>
                <a:ext cx="24958" cy="2745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400">
                  <a:solidFill>
                    <a:schemeClr val="bg1">
                      <a:lumMod val="65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133" name="Freeform 54"/>
              <p:cNvSpPr/>
              <p:nvPr/>
            </p:nvSpPr>
            <p:spPr bwMode="auto">
              <a:xfrm>
                <a:off x="6726389" y="1486674"/>
                <a:ext cx="411805" cy="292007"/>
              </a:xfrm>
              <a:custGeom>
                <a:avLst/>
                <a:gdLst>
                  <a:gd name="T0" fmla="*/ 124 w 124"/>
                  <a:gd name="T1" fmla="*/ 34 h 88"/>
                  <a:gd name="T2" fmla="*/ 99 w 124"/>
                  <a:gd name="T3" fmla="*/ 9 h 88"/>
                  <a:gd name="T4" fmla="*/ 93 w 124"/>
                  <a:gd name="T5" fmla="*/ 10 h 88"/>
                  <a:gd name="T6" fmla="*/ 74 w 124"/>
                  <a:gd name="T7" fmla="*/ 0 h 88"/>
                  <a:gd name="T8" fmla="*/ 60 w 124"/>
                  <a:gd name="T9" fmla="*/ 5 h 88"/>
                  <a:gd name="T10" fmla="*/ 46 w 124"/>
                  <a:gd name="T11" fmla="*/ 0 h 88"/>
                  <a:gd name="T12" fmla="*/ 31 w 124"/>
                  <a:gd name="T13" fmla="*/ 5 h 88"/>
                  <a:gd name="T14" fmla="*/ 25 w 124"/>
                  <a:gd name="T15" fmla="*/ 5 h 88"/>
                  <a:gd name="T16" fmla="*/ 0 w 124"/>
                  <a:gd name="T17" fmla="*/ 30 h 88"/>
                  <a:gd name="T18" fmla="*/ 3 w 124"/>
                  <a:gd name="T19" fmla="*/ 43 h 88"/>
                  <a:gd name="T20" fmla="*/ 0 w 124"/>
                  <a:gd name="T21" fmla="*/ 55 h 88"/>
                  <a:gd name="T22" fmla="*/ 25 w 124"/>
                  <a:gd name="T23" fmla="*/ 80 h 88"/>
                  <a:gd name="T24" fmla="*/ 28 w 124"/>
                  <a:gd name="T25" fmla="*/ 80 h 88"/>
                  <a:gd name="T26" fmla="*/ 46 w 124"/>
                  <a:gd name="T27" fmla="*/ 88 h 88"/>
                  <a:gd name="T28" fmla="*/ 64 w 124"/>
                  <a:gd name="T29" fmla="*/ 80 h 88"/>
                  <a:gd name="T30" fmla="*/ 79 w 124"/>
                  <a:gd name="T31" fmla="*/ 85 h 88"/>
                  <a:gd name="T32" fmla="*/ 104 w 124"/>
                  <a:gd name="T33" fmla="*/ 60 h 88"/>
                  <a:gd name="T34" fmla="*/ 104 w 124"/>
                  <a:gd name="T35" fmla="*/ 59 h 88"/>
                  <a:gd name="T36" fmla="*/ 124 w 124"/>
                  <a:gd name="T37" fmla="*/ 3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4" h="88">
                    <a:moveTo>
                      <a:pt x="124" y="34"/>
                    </a:moveTo>
                    <a:cubicBezTo>
                      <a:pt x="124" y="21"/>
                      <a:pt x="113" y="9"/>
                      <a:pt x="99" y="9"/>
                    </a:cubicBezTo>
                    <a:cubicBezTo>
                      <a:pt x="97" y="9"/>
                      <a:pt x="95" y="10"/>
                      <a:pt x="93" y="10"/>
                    </a:cubicBezTo>
                    <a:cubicBezTo>
                      <a:pt x="89" y="4"/>
                      <a:pt x="82" y="0"/>
                      <a:pt x="74" y="0"/>
                    </a:cubicBezTo>
                    <a:cubicBezTo>
                      <a:pt x="69" y="0"/>
                      <a:pt x="64" y="2"/>
                      <a:pt x="60" y="5"/>
                    </a:cubicBezTo>
                    <a:cubicBezTo>
                      <a:pt x="56" y="2"/>
                      <a:pt x="51" y="0"/>
                      <a:pt x="46" y="0"/>
                    </a:cubicBezTo>
                    <a:cubicBezTo>
                      <a:pt x="40" y="0"/>
                      <a:pt x="35" y="2"/>
                      <a:pt x="31" y="5"/>
                    </a:cubicBezTo>
                    <a:cubicBezTo>
                      <a:pt x="29" y="5"/>
                      <a:pt x="27" y="5"/>
                      <a:pt x="25" y="5"/>
                    </a:cubicBezTo>
                    <a:cubicBezTo>
                      <a:pt x="11" y="5"/>
                      <a:pt x="0" y="16"/>
                      <a:pt x="0" y="30"/>
                    </a:cubicBezTo>
                    <a:cubicBezTo>
                      <a:pt x="0" y="35"/>
                      <a:pt x="1" y="39"/>
                      <a:pt x="3" y="43"/>
                    </a:cubicBezTo>
                    <a:cubicBezTo>
                      <a:pt x="1" y="46"/>
                      <a:pt x="0" y="51"/>
                      <a:pt x="0" y="55"/>
                    </a:cubicBezTo>
                    <a:cubicBezTo>
                      <a:pt x="0" y="69"/>
                      <a:pt x="11" y="80"/>
                      <a:pt x="25" y="80"/>
                    </a:cubicBezTo>
                    <a:cubicBezTo>
                      <a:pt x="26" y="80"/>
                      <a:pt x="27" y="80"/>
                      <a:pt x="28" y="80"/>
                    </a:cubicBezTo>
                    <a:cubicBezTo>
                      <a:pt x="32" y="85"/>
                      <a:pt x="39" y="88"/>
                      <a:pt x="46" y="88"/>
                    </a:cubicBezTo>
                    <a:cubicBezTo>
                      <a:pt x="53" y="88"/>
                      <a:pt x="59" y="85"/>
                      <a:pt x="64" y="80"/>
                    </a:cubicBezTo>
                    <a:cubicBezTo>
                      <a:pt x="68" y="83"/>
                      <a:pt x="73" y="85"/>
                      <a:pt x="79" y="85"/>
                    </a:cubicBezTo>
                    <a:cubicBezTo>
                      <a:pt x="92" y="85"/>
                      <a:pt x="104" y="74"/>
                      <a:pt x="104" y="60"/>
                    </a:cubicBezTo>
                    <a:cubicBezTo>
                      <a:pt x="104" y="60"/>
                      <a:pt x="104" y="59"/>
                      <a:pt x="104" y="59"/>
                    </a:cubicBezTo>
                    <a:cubicBezTo>
                      <a:pt x="115" y="57"/>
                      <a:pt x="124" y="47"/>
                      <a:pt x="124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400">
                  <a:solidFill>
                    <a:schemeClr val="bg1">
                      <a:lumMod val="65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</p:grpSp>
        <p:grpSp>
          <p:nvGrpSpPr>
            <p:cNvPr id="7" name="Group 40"/>
            <p:cNvGrpSpPr/>
            <p:nvPr/>
          </p:nvGrpSpPr>
          <p:grpSpPr>
            <a:xfrm>
              <a:off x="8319663" y="2423998"/>
              <a:ext cx="627230" cy="679500"/>
              <a:chOff x="6941027" y="4788593"/>
              <a:chExt cx="359392" cy="389342"/>
            </a:xfrm>
            <a:solidFill>
              <a:schemeClr val="bg1"/>
            </a:solidFill>
          </p:grpSpPr>
          <p:sp>
            <p:nvSpPr>
              <p:cNvPr id="128" name="Freeform 132"/>
              <p:cNvSpPr/>
              <p:nvPr/>
            </p:nvSpPr>
            <p:spPr bwMode="auto">
              <a:xfrm>
                <a:off x="7018395" y="4880936"/>
                <a:ext cx="204654" cy="207151"/>
              </a:xfrm>
              <a:custGeom>
                <a:avLst/>
                <a:gdLst>
                  <a:gd name="T0" fmla="*/ 0 w 82"/>
                  <a:gd name="T1" fmla="*/ 29 h 83"/>
                  <a:gd name="T2" fmla="*/ 58 w 82"/>
                  <a:gd name="T3" fmla="*/ 29 h 83"/>
                  <a:gd name="T4" fmla="*/ 58 w 82"/>
                  <a:gd name="T5" fmla="*/ 83 h 83"/>
                  <a:gd name="T6" fmla="*/ 82 w 82"/>
                  <a:gd name="T7" fmla="*/ 83 h 83"/>
                  <a:gd name="T8" fmla="*/ 82 w 82"/>
                  <a:gd name="T9" fmla="*/ 0 h 83"/>
                  <a:gd name="T10" fmla="*/ 0 w 82"/>
                  <a:gd name="T11" fmla="*/ 0 h 83"/>
                  <a:gd name="T12" fmla="*/ 0 w 82"/>
                  <a:gd name="T13" fmla="*/ 2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2" h="83">
                    <a:moveTo>
                      <a:pt x="0" y="29"/>
                    </a:moveTo>
                    <a:lnTo>
                      <a:pt x="58" y="29"/>
                    </a:lnTo>
                    <a:lnTo>
                      <a:pt x="58" y="83"/>
                    </a:lnTo>
                    <a:lnTo>
                      <a:pt x="82" y="83"/>
                    </a:lnTo>
                    <a:lnTo>
                      <a:pt x="82" y="0"/>
                    </a:lnTo>
                    <a:lnTo>
                      <a:pt x="0" y="0"/>
                    </a:lnTo>
                    <a:lnTo>
                      <a:pt x="0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400">
                  <a:solidFill>
                    <a:schemeClr val="bg1">
                      <a:lumMod val="65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129" name="Freeform 133"/>
              <p:cNvSpPr/>
              <p:nvPr/>
            </p:nvSpPr>
            <p:spPr bwMode="auto">
              <a:xfrm>
                <a:off x="7093268" y="4788593"/>
                <a:ext cx="207151" cy="204654"/>
              </a:xfrm>
              <a:custGeom>
                <a:avLst/>
                <a:gdLst>
                  <a:gd name="T0" fmla="*/ 0 w 83"/>
                  <a:gd name="T1" fmla="*/ 0 h 82"/>
                  <a:gd name="T2" fmla="*/ 0 w 83"/>
                  <a:gd name="T3" fmla="*/ 29 h 82"/>
                  <a:gd name="T4" fmla="*/ 59 w 83"/>
                  <a:gd name="T5" fmla="*/ 29 h 82"/>
                  <a:gd name="T6" fmla="*/ 59 w 83"/>
                  <a:gd name="T7" fmla="*/ 82 h 82"/>
                  <a:gd name="T8" fmla="*/ 83 w 83"/>
                  <a:gd name="T9" fmla="*/ 82 h 82"/>
                  <a:gd name="T10" fmla="*/ 83 w 83"/>
                  <a:gd name="T11" fmla="*/ 0 h 82"/>
                  <a:gd name="T12" fmla="*/ 0 w 83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82">
                    <a:moveTo>
                      <a:pt x="0" y="0"/>
                    </a:moveTo>
                    <a:lnTo>
                      <a:pt x="0" y="29"/>
                    </a:lnTo>
                    <a:lnTo>
                      <a:pt x="59" y="29"/>
                    </a:lnTo>
                    <a:lnTo>
                      <a:pt x="59" y="82"/>
                    </a:lnTo>
                    <a:lnTo>
                      <a:pt x="83" y="82"/>
                    </a:lnTo>
                    <a:lnTo>
                      <a:pt x="8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400">
                  <a:solidFill>
                    <a:schemeClr val="bg1">
                      <a:lumMod val="65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130" name="Rectangle 134"/>
              <p:cNvSpPr>
                <a:spLocks noChangeArrowheads="1"/>
              </p:cNvSpPr>
              <p:nvPr/>
            </p:nvSpPr>
            <p:spPr bwMode="auto">
              <a:xfrm>
                <a:off x="6941027" y="4970784"/>
                <a:ext cx="207151" cy="20715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400">
                  <a:solidFill>
                    <a:schemeClr val="bg1">
                      <a:lumMod val="65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</p:grpSp>
        <p:grpSp>
          <p:nvGrpSpPr>
            <p:cNvPr id="8" name="Group 50"/>
            <p:cNvGrpSpPr/>
            <p:nvPr/>
          </p:nvGrpSpPr>
          <p:grpSpPr>
            <a:xfrm>
              <a:off x="5212676" y="2386368"/>
              <a:ext cx="669167" cy="754760"/>
              <a:chOff x="5513440" y="1766202"/>
              <a:chExt cx="429274" cy="484183"/>
            </a:xfrm>
            <a:solidFill>
              <a:schemeClr val="bg1"/>
            </a:solidFill>
          </p:grpSpPr>
          <p:sp>
            <p:nvSpPr>
              <p:cNvPr id="120" name="Freeform 147"/>
              <p:cNvSpPr/>
              <p:nvPr/>
            </p:nvSpPr>
            <p:spPr bwMode="auto">
              <a:xfrm>
                <a:off x="5513440" y="1766202"/>
                <a:ext cx="429274" cy="87353"/>
              </a:xfrm>
              <a:custGeom>
                <a:avLst/>
                <a:gdLst>
                  <a:gd name="T0" fmla="*/ 68 w 129"/>
                  <a:gd name="T1" fmla="*/ 8 h 26"/>
                  <a:gd name="T2" fmla="*/ 68 w 129"/>
                  <a:gd name="T3" fmla="*/ 4 h 26"/>
                  <a:gd name="T4" fmla="*/ 64 w 129"/>
                  <a:gd name="T5" fmla="*/ 0 h 26"/>
                  <a:gd name="T6" fmla="*/ 61 w 129"/>
                  <a:gd name="T7" fmla="*/ 4 h 26"/>
                  <a:gd name="T8" fmla="*/ 61 w 129"/>
                  <a:gd name="T9" fmla="*/ 8 h 26"/>
                  <a:gd name="T10" fmla="*/ 0 w 129"/>
                  <a:gd name="T11" fmla="*/ 8 h 26"/>
                  <a:gd name="T12" fmla="*/ 0 w 129"/>
                  <a:gd name="T13" fmla="*/ 26 h 26"/>
                  <a:gd name="T14" fmla="*/ 129 w 129"/>
                  <a:gd name="T15" fmla="*/ 26 h 26"/>
                  <a:gd name="T16" fmla="*/ 129 w 129"/>
                  <a:gd name="T17" fmla="*/ 8 h 26"/>
                  <a:gd name="T18" fmla="*/ 68 w 129"/>
                  <a:gd name="T19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9" h="26">
                    <a:moveTo>
                      <a:pt x="68" y="8"/>
                    </a:moveTo>
                    <a:cubicBezTo>
                      <a:pt x="68" y="4"/>
                      <a:pt x="68" y="4"/>
                      <a:pt x="68" y="4"/>
                    </a:cubicBezTo>
                    <a:cubicBezTo>
                      <a:pt x="68" y="2"/>
                      <a:pt x="66" y="0"/>
                      <a:pt x="64" y="0"/>
                    </a:cubicBezTo>
                    <a:cubicBezTo>
                      <a:pt x="63" y="0"/>
                      <a:pt x="61" y="2"/>
                      <a:pt x="61" y="4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8"/>
                      <a:pt x="129" y="8"/>
                      <a:pt x="129" y="8"/>
                    </a:cubicBezTo>
                    <a:lnTo>
                      <a:pt x="6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400">
                  <a:solidFill>
                    <a:schemeClr val="bg1">
                      <a:lumMod val="65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121" name="Freeform 148"/>
              <p:cNvSpPr>
                <a:spLocks noEditPoints="1"/>
              </p:cNvSpPr>
              <p:nvPr/>
            </p:nvSpPr>
            <p:spPr bwMode="auto">
              <a:xfrm>
                <a:off x="5550876" y="1873521"/>
                <a:ext cx="356897" cy="376864"/>
              </a:xfrm>
              <a:custGeom>
                <a:avLst/>
                <a:gdLst>
                  <a:gd name="T0" fmla="*/ 143 w 143"/>
                  <a:gd name="T1" fmla="*/ 95 h 151"/>
                  <a:gd name="T2" fmla="*/ 143 w 143"/>
                  <a:gd name="T3" fmla="*/ 0 h 151"/>
                  <a:gd name="T4" fmla="*/ 0 w 143"/>
                  <a:gd name="T5" fmla="*/ 0 h 151"/>
                  <a:gd name="T6" fmla="*/ 0 w 143"/>
                  <a:gd name="T7" fmla="*/ 95 h 151"/>
                  <a:gd name="T8" fmla="*/ 63 w 143"/>
                  <a:gd name="T9" fmla="*/ 95 h 151"/>
                  <a:gd name="T10" fmla="*/ 63 w 143"/>
                  <a:gd name="T11" fmla="*/ 125 h 151"/>
                  <a:gd name="T12" fmla="*/ 45 w 143"/>
                  <a:gd name="T13" fmla="*/ 125 h 151"/>
                  <a:gd name="T14" fmla="*/ 45 w 143"/>
                  <a:gd name="T15" fmla="*/ 121 h 151"/>
                  <a:gd name="T16" fmla="*/ 37 w 143"/>
                  <a:gd name="T17" fmla="*/ 121 h 151"/>
                  <a:gd name="T18" fmla="*/ 25 w 143"/>
                  <a:gd name="T19" fmla="*/ 151 h 151"/>
                  <a:gd name="T20" fmla="*/ 33 w 143"/>
                  <a:gd name="T21" fmla="*/ 151 h 151"/>
                  <a:gd name="T22" fmla="*/ 40 w 143"/>
                  <a:gd name="T23" fmla="*/ 137 h 151"/>
                  <a:gd name="T24" fmla="*/ 104 w 143"/>
                  <a:gd name="T25" fmla="*/ 137 h 151"/>
                  <a:gd name="T26" fmla="*/ 109 w 143"/>
                  <a:gd name="T27" fmla="*/ 151 h 151"/>
                  <a:gd name="T28" fmla="*/ 119 w 143"/>
                  <a:gd name="T29" fmla="*/ 151 h 151"/>
                  <a:gd name="T30" fmla="*/ 107 w 143"/>
                  <a:gd name="T31" fmla="*/ 121 h 151"/>
                  <a:gd name="T32" fmla="*/ 97 w 143"/>
                  <a:gd name="T33" fmla="*/ 121 h 151"/>
                  <a:gd name="T34" fmla="*/ 97 w 143"/>
                  <a:gd name="T35" fmla="*/ 125 h 151"/>
                  <a:gd name="T36" fmla="*/ 80 w 143"/>
                  <a:gd name="T37" fmla="*/ 125 h 151"/>
                  <a:gd name="T38" fmla="*/ 80 w 143"/>
                  <a:gd name="T39" fmla="*/ 95 h 151"/>
                  <a:gd name="T40" fmla="*/ 143 w 143"/>
                  <a:gd name="T41" fmla="*/ 95 h 151"/>
                  <a:gd name="T42" fmla="*/ 92 w 143"/>
                  <a:gd name="T43" fmla="*/ 28 h 151"/>
                  <a:gd name="T44" fmla="*/ 133 w 143"/>
                  <a:gd name="T45" fmla="*/ 28 h 151"/>
                  <a:gd name="T46" fmla="*/ 133 w 143"/>
                  <a:gd name="T47" fmla="*/ 37 h 151"/>
                  <a:gd name="T48" fmla="*/ 92 w 143"/>
                  <a:gd name="T49" fmla="*/ 37 h 151"/>
                  <a:gd name="T50" fmla="*/ 92 w 143"/>
                  <a:gd name="T51" fmla="*/ 28 h 151"/>
                  <a:gd name="T52" fmla="*/ 92 w 143"/>
                  <a:gd name="T53" fmla="*/ 46 h 151"/>
                  <a:gd name="T54" fmla="*/ 133 w 143"/>
                  <a:gd name="T55" fmla="*/ 46 h 151"/>
                  <a:gd name="T56" fmla="*/ 133 w 143"/>
                  <a:gd name="T57" fmla="*/ 56 h 151"/>
                  <a:gd name="T58" fmla="*/ 92 w 143"/>
                  <a:gd name="T59" fmla="*/ 56 h 151"/>
                  <a:gd name="T60" fmla="*/ 92 w 143"/>
                  <a:gd name="T61" fmla="*/ 46 h 151"/>
                  <a:gd name="T62" fmla="*/ 92 w 143"/>
                  <a:gd name="T63" fmla="*/ 63 h 151"/>
                  <a:gd name="T64" fmla="*/ 133 w 143"/>
                  <a:gd name="T65" fmla="*/ 63 h 151"/>
                  <a:gd name="T66" fmla="*/ 133 w 143"/>
                  <a:gd name="T67" fmla="*/ 74 h 151"/>
                  <a:gd name="T68" fmla="*/ 92 w 143"/>
                  <a:gd name="T69" fmla="*/ 74 h 151"/>
                  <a:gd name="T70" fmla="*/ 92 w 143"/>
                  <a:gd name="T71" fmla="*/ 63 h 151"/>
                  <a:gd name="T72" fmla="*/ 8 w 143"/>
                  <a:gd name="T73" fmla="*/ 75 h 151"/>
                  <a:gd name="T74" fmla="*/ 8 w 143"/>
                  <a:gd name="T75" fmla="*/ 24 h 151"/>
                  <a:gd name="T76" fmla="*/ 83 w 143"/>
                  <a:gd name="T77" fmla="*/ 24 h 151"/>
                  <a:gd name="T78" fmla="*/ 83 w 143"/>
                  <a:gd name="T79" fmla="*/ 75 h 151"/>
                  <a:gd name="T80" fmla="*/ 8 w 143"/>
                  <a:gd name="T81" fmla="*/ 7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3" h="151">
                    <a:moveTo>
                      <a:pt x="143" y="95"/>
                    </a:moveTo>
                    <a:lnTo>
                      <a:pt x="143" y="0"/>
                    </a:lnTo>
                    <a:lnTo>
                      <a:pt x="0" y="0"/>
                    </a:lnTo>
                    <a:lnTo>
                      <a:pt x="0" y="95"/>
                    </a:lnTo>
                    <a:lnTo>
                      <a:pt x="63" y="95"/>
                    </a:lnTo>
                    <a:lnTo>
                      <a:pt x="63" y="125"/>
                    </a:lnTo>
                    <a:lnTo>
                      <a:pt x="45" y="125"/>
                    </a:lnTo>
                    <a:lnTo>
                      <a:pt x="45" y="121"/>
                    </a:lnTo>
                    <a:lnTo>
                      <a:pt x="37" y="121"/>
                    </a:lnTo>
                    <a:lnTo>
                      <a:pt x="25" y="151"/>
                    </a:lnTo>
                    <a:lnTo>
                      <a:pt x="33" y="151"/>
                    </a:lnTo>
                    <a:lnTo>
                      <a:pt x="40" y="137"/>
                    </a:lnTo>
                    <a:lnTo>
                      <a:pt x="104" y="137"/>
                    </a:lnTo>
                    <a:lnTo>
                      <a:pt x="109" y="151"/>
                    </a:lnTo>
                    <a:lnTo>
                      <a:pt x="119" y="151"/>
                    </a:lnTo>
                    <a:lnTo>
                      <a:pt x="107" y="121"/>
                    </a:lnTo>
                    <a:lnTo>
                      <a:pt x="97" y="121"/>
                    </a:lnTo>
                    <a:lnTo>
                      <a:pt x="97" y="125"/>
                    </a:lnTo>
                    <a:lnTo>
                      <a:pt x="80" y="125"/>
                    </a:lnTo>
                    <a:lnTo>
                      <a:pt x="80" y="95"/>
                    </a:lnTo>
                    <a:lnTo>
                      <a:pt x="143" y="95"/>
                    </a:lnTo>
                    <a:close/>
                    <a:moveTo>
                      <a:pt x="92" y="28"/>
                    </a:moveTo>
                    <a:lnTo>
                      <a:pt x="133" y="28"/>
                    </a:lnTo>
                    <a:lnTo>
                      <a:pt x="133" y="37"/>
                    </a:lnTo>
                    <a:lnTo>
                      <a:pt x="92" y="37"/>
                    </a:lnTo>
                    <a:lnTo>
                      <a:pt x="92" y="28"/>
                    </a:lnTo>
                    <a:close/>
                    <a:moveTo>
                      <a:pt x="92" y="46"/>
                    </a:moveTo>
                    <a:lnTo>
                      <a:pt x="133" y="46"/>
                    </a:lnTo>
                    <a:lnTo>
                      <a:pt x="133" y="56"/>
                    </a:lnTo>
                    <a:lnTo>
                      <a:pt x="92" y="56"/>
                    </a:lnTo>
                    <a:lnTo>
                      <a:pt x="92" y="46"/>
                    </a:lnTo>
                    <a:close/>
                    <a:moveTo>
                      <a:pt x="92" y="63"/>
                    </a:moveTo>
                    <a:lnTo>
                      <a:pt x="133" y="63"/>
                    </a:lnTo>
                    <a:lnTo>
                      <a:pt x="133" y="74"/>
                    </a:lnTo>
                    <a:lnTo>
                      <a:pt x="92" y="74"/>
                    </a:lnTo>
                    <a:lnTo>
                      <a:pt x="92" y="63"/>
                    </a:lnTo>
                    <a:close/>
                    <a:moveTo>
                      <a:pt x="8" y="75"/>
                    </a:moveTo>
                    <a:lnTo>
                      <a:pt x="8" y="24"/>
                    </a:lnTo>
                    <a:lnTo>
                      <a:pt x="83" y="24"/>
                    </a:lnTo>
                    <a:lnTo>
                      <a:pt x="83" y="75"/>
                    </a:lnTo>
                    <a:lnTo>
                      <a:pt x="8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400">
                  <a:solidFill>
                    <a:schemeClr val="bg1">
                      <a:lumMod val="65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122" name="Freeform 149"/>
              <p:cNvSpPr/>
              <p:nvPr/>
            </p:nvSpPr>
            <p:spPr bwMode="auto">
              <a:xfrm>
                <a:off x="5578330" y="1945898"/>
                <a:ext cx="174705" cy="102328"/>
              </a:xfrm>
              <a:custGeom>
                <a:avLst/>
                <a:gdLst>
                  <a:gd name="T0" fmla="*/ 58 w 70"/>
                  <a:gd name="T1" fmla="*/ 12 h 41"/>
                  <a:gd name="T2" fmla="*/ 54 w 70"/>
                  <a:gd name="T3" fmla="*/ 20 h 41"/>
                  <a:gd name="T4" fmla="*/ 48 w 70"/>
                  <a:gd name="T5" fmla="*/ 16 h 41"/>
                  <a:gd name="T6" fmla="*/ 48 w 70"/>
                  <a:gd name="T7" fmla="*/ 16 h 41"/>
                  <a:gd name="T8" fmla="*/ 34 w 70"/>
                  <a:gd name="T9" fmla="*/ 8 h 41"/>
                  <a:gd name="T10" fmla="*/ 32 w 70"/>
                  <a:gd name="T11" fmla="*/ 12 h 41"/>
                  <a:gd name="T12" fmla="*/ 28 w 70"/>
                  <a:gd name="T13" fmla="*/ 20 h 41"/>
                  <a:gd name="T14" fmla="*/ 16 w 70"/>
                  <a:gd name="T15" fmla="*/ 12 h 41"/>
                  <a:gd name="T16" fmla="*/ 12 w 70"/>
                  <a:gd name="T17" fmla="*/ 17 h 41"/>
                  <a:gd name="T18" fmla="*/ 12 w 70"/>
                  <a:gd name="T19" fmla="*/ 17 h 41"/>
                  <a:gd name="T20" fmla="*/ 0 w 70"/>
                  <a:gd name="T21" fmla="*/ 37 h 41"/>
                  <a:gd name="T22" fmla="*/ 5 w 70"/>
                  <a:gd name="T23" fmla="*/ 41 h 41"/>
                  <a:gd name="T24" fmla="*/ 17 w 70"/>
                  <a:gd name="T25" fmla="*/ 21 h 41"/>
                  <a:gd name="T26" fmla="*/ 24 w 70"/>
                  <a:gd name="T27" fmla="*/ 25 h 41"/>
                  <a:gd name="T28" fmla="*/ 24 w 70"/>
                  <a:gd name="T29" fmla="*/ 25 h 41"/>
                  <a:gd name="T30" fmla="*/ 30 w 70"/>
                  <a:gd name="T31" fmla="*/ 29 h 41"/>
                  <a:gd name="T32" fmla="*/ 37 w 70"/>
                  <a:gd name="T33" fmla="*/ 17 h 41"/>
                  <a:gd name="T34" fmla="*/ 42 w 70"/>
                  <a:gd name="T35" fmla="*/ 21 h 41"/>
                  <a:gd name="T36" fmla="*/ 42 w 70"/>
                  <a:gd name="T37" fmla="*/ 21 h 41"/>
                  <a:gd name="T38" fmla="*/ 56 w 70"/>
                  <a:gd name="T39" fmla="*/ 28 h 41"/>
                  <a:gd name="T40" fmla="*/ 57 w 70"/>
                  <a:gd name="T41" fmla="*/ 28 h 41"/>
                  <a:gd name="T42" fmla="*/ 57 w 70"/>
                  <a:gd name="T43" fmla="*/ 28 h 41"/>
                  <a:gd name="T44" fmla="*/ 64 w 70"/>
                  <a:gd name="T45" fmla="*/ 17 h 41"/>
                  <a:gd name="T46" fmla="*/ 64 w 70"/>
                  <a:gd name="T47" fmla="*/ 17 h 41"/>
                  <a:gd name="T48" fmla="*/ 70 w 70"/>
                  <a:gd name="T49" fmla="*/ 4 h 41"/>
                  <a:gd name="T50" fmla="*/ 65 w 70"/>
                  <a:gd name="T51" fmla="*/ 0 h 41"/>
                  <a:gd name="T52" fmla="*/ 58 w 70"/>
                  <a:gd name="T53" fmla="*/ 1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41">
                    <a:moveTo>
                      <a:pt x="58" y="12"/>
                    </a:moveTo>
                    <a:lnTo>
                      <a:pt x="54" y="20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34" y="8"/>
                    </a:lnTo>
                    <a:lnTo>
                      <a:pt x="32" y="12"/>
                    </a:lnTo>
                    <a:lnTo>
                      <a:pt x="28" y="20"/>
                    </a:lnTo>
                    <a:lnTo>
                      <a:pt x="16" y="12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0" y="37"/>
                    </a:lnTo>
                    <a:lnTo>
                      <a:pt x="5" y="41"/>
                    </a:lnTo>
                    <a:lnTo>
                      <a:pt x="17" y="21"/>
                    </a:lnTo>
                    <a:lnTo>
                      <a:pt x="24" y="25"/>
                    </a:lnTo>
                    <a:lnTo>
                      <a:pt x="24" y="25"/>
                    </a:lnTo>
                    <a:lnTo>
                      <a:pt x="30" y="29"/>
                    </a:lnTo>
                    <a:lnTo>
                      <a:pt x="37" y="17"/>
                    </a:lnTo>
                    <a:lnTo>
                      <a:pt x="42" y="21"/>
                    </a:lnTo>
                    <a:lnTo>
                      <a:pt x="42" y="21"/>
                    </a:lnTo>
                    <a:lnTo>
                      <a:pt x="56" y="28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70" y="4"/>
                    </a:lnTo>
                    <a:lnTo>
                      <a:pt x="65" y="0"/>
                    </a:lnTo>
                    <a:lnTo>
                      <a:pt x="58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en-US" sz="2400">
                  <a:solidFill>
                    <a:schemeClr val="bg1">
                      <a:lumMod val="65000"/>
                    </a:schemeClr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</p:grpSp>
      </p:grpSp>
      <p:sp>
        <p:nvSpPr>
          <p:cNvPr id="77" name="išľíďè"/>
          <p:cNvSpPr/>
          <p:nvPr/>
        </p:nvSpPr>
        <p:spPr bwMode="auto">
          <a:xfrm>
            <a:off x="1017018" y="4647533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900" b="0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78" name="iSlíďè"/>
          <p:cNvSpPr txBox="1"/>
          <p:nvPr/>
        </p:nvSpPr>
        <p:spPr bwMode="auto">
          <a:xfrm>
            <a:off x="1425713" y="4252262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600" b="1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키워드1</a:t>
            </a: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79" name="išľíďè"/>
          <p:cNvSpPr/>
          <p:nvPr/>
        </p:nvSpPr>
        <p:spPr bwMode="auto">
          <a:xfrm>
            <a:off x="3553658" y="4663817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900" b="0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80" name="iSlíďè"/>
          <p:cNvSpPr txBox="1"/>
          <p:nvPr/>
        </p:nvSpPr>
        <p:spPr bwMode="auto">
          <a:xfrm>
            <a:off x="3962353" y="4268546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600" b="1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키워드2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81" name="išľíďè"/>
          <p:cNvSpPr/>
          <p:nvPr/>
        </p:nvSpPr>
        <p:spPr bwMode="auto">
          <a:xfrm>
            <a:off x="6323692" y="4064912"/>
            <a:ext cx="5072598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100" b="0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82" name="iSlíďè"/>
          <p:cNvSpPr txBox="1"/>
          <p:nvPr/>
        </p:nvSpPr>
        <p:spPr bwMode="auto">
          <a:xfrm>
            <a:off x="6323692" y="3585776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87500"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2000" b="1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예어</a:t>
            </a: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83" name="išľíďè"/>
          <p:cNvSpPr/>
          <p:nvPr/>
        </p:nvSpPr>
        <p:spPr bwMode="auto">
          <a:xfrm>
            <a:off x="6323692" y="4342186"/>
            <a:ext cx="5072598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100" b="0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8" grpId="0"/>
      <p:bldP spid="79" grpId="0"/>
      <p:bldP spid="80" grpId="0"/>
      <p:bldP spid="81" grpId="0"/>
      <p:bldP spid="82" grpId="0"/>
      <p:bldP spid="8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flipH="1">
            <a:off x="1370687" y="1650408"/>
            <a:ext cx="9497215" cy="2323323"/>
            <a:chOff x="1290088" y="2167131"/>
            <a:chExt cx="9497261" cy="2323860"/>
          </a:xfrm>
        </p:grpSpPr>
        <p:sp>
          <p:nvSpPr>
            <p:cNvPr id="6" name="矩形 5"/>
            <p:cNvSpPr/>
            <p:nvPr/>
          </p:nvSpPr>
          <p:spPr>
            <a:xfrm flipV="1">
              <a:off x="1290088" y="4356530"/>
              <a:ext cx="9497261" cy="13446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grpSp>
          <p:nvGrpSpPr>
            <p:cNvPr id="3" name="组合 34"/>
            <p:cNvGrpSpPr/>
            <p:nvPr/>
          </p:nvGrpSpPr>
          <p:grpSpPr>
            <a:xfrm>
              <a:off x="4990230" y="2167131"/>
              <a:ext cx="2007470" cy="2011082"/>
              <a:chOff x="0" y="0"/>
              <a:chExt cx="1154113" cy="1155699"/>
            </a:xfrm>
            <a:solidFill>
              <a:schemeClr val="bg1"/>
            </a:solidFill>
          </p:grpSpPr>
          <p:sp>
            <p:nvSpPr>
              <p:cNvPr id="9" name="Oval 30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154113" cy="115569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anose="02010609030101010101" pitchFamily="1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50000"/>
                  </a:lnSpc>
                  <a:spcBef>
                    <a:spcPct val="0"/>
                  </a:spcBef>
                  <a:buFontTx/>
                  <a:buNone/>
                </a:pPr>
                <a:endParaRPr lang="zh-CN" altLang="en-US" sz="1465">
                  <a:solidFill>
                    <a:schemeClr val="tx1"/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10" name="Freeform 34"/>
              <p:cNvSpPr>
                <a:spLocks noEditPoints="1"/>
              </p:cNvSpPr>
              <p:nvPr/>
            </p:nvSpPr>
            <p:spPr bwMode="auto">
              <a:xfrm>
                <a:off x="266700" y="128587"/>
                <a:ext cx="638175" cy="868362"/>
              </a:xfrm>
              <a:custGeom>
                <a:avLst/>
                <a:gdLst>
                  <a:gd name="T0" fmla="*/ 128715 w 709"/>
                  <a:gd name="T1" fmla="*/ 322149 h 965"/>
                  <a:gd name="T2" fmla="*/ 196223 w 709"/>
                  <a:gd name="T3" fmla="*/ 480524 h 965"/>
                  <a:gd name="T4" fmla="*/ 251130 w 709"/>
                  <a:gd name="T5" fmla="*/ 607403 h 965"/>
                  <a:gd name="T6" fmla="*/ 374444 w 709"/>
                  <a:gd name="T7" fmla="*/ 611003 h 965"/>
                  <a:gd name="T8" fmla="*/ 401447 w 709"/>
                  <a:gd name="T9" fmla="*/ 560611 h 965"/>
                  <a:gd name="T10" fmla="*/ 469855 w 709"/>
                  <a:gd name="T11" fmla="*/ 432831 h 965"/>
                  <a:gd name="T12" fmla="*/ 319538 w 709"/>
                  <a:gd name="T13" fmla="*/ 132279 h 965"/>
                  <a:gd name="T14" fmla="*/ 264631 w 709"/>
                  <a:gd name="T15" fmla="*/ 650597 h 965"/>
                  <a:gd name="T16" fmla="*/ 201624 w 709"/>
                  <a:gd name="T17" fmla="*/ 578608 h 965"/>
                  <a:gd name="T18" fmla="*/ 135916 w 709"/>
                  <a:gd name="T19" fmla="*/ 455328 h 965"/>
                  <a:gd name="T20" fmla="*/ 319538 w 709"/>
                  <a:gd name="T21" fmla="*/ 91785 h 965"/>
                  <a:gd name="T22" fmla="*/ 503159 w 709"/>
                  <a:gd name="T23" fmla="*/ 455328 h 965"/>
                  <a:gd name="T24" fmla="*/ 436551 w 709"/>
                  <a:gd name="T25" fmla="*/ 578608 h 965"/>
                  <a:gd name="T26" fmla="*/ 374444 w 709"/>
                  <a:gd name="T27" fmla="*/ 650597 h 965"/>
                  <a:gd name="T28" fmla="*/ 228627 w 709"/>
                  <a:gd name="T29" fmla="*/ 778376 h 965"/>
                  <a:gd name="T30" fmla="*/ 383445 w 709"/>
                  <a:gd name="T31" fmla="*/ 807172 h 965"/>
                  <a:gd name="T32" fmla="*/ 383445 w 709"/>
                  <a:gd name="T33" fmla="*/ 748681 h 965"/>
                  <a:gd name="T34" fmla="*/ 246629 w 709"/>
                  <a:gd name="T35" fmla="*/ 796373 h 965"/>
                  <a:gd name="T36" fmla="*/ 395146 w 709"/>
                  <a:gd name="T37" fmla="*/ 796373 h 965"/>
                  <a:gd name="T38" fmla="*/ 413149 w 709"/>
                  <a:gd name="T39" fmla="*/ 778376 h 965"/>
                  <a:gd name="T40" fmla="*/ 228627 w 709"/>
                  <a:gd name="T41" fmla="*/ 685691 h 965"/>
                  <a:gd name="T42" fmla="*/ 413149 w 709"/>
                  <a:gd name="T43" fmla="*/ 778376 h 965"/>
                  <a:gd name="T44" fmla="*/ 411348 w 709"/>
                  <a:gd name="T45" fmla="*/ 362642 h 965"/>
                  <a:gd name="T46" fmla="*/ 349241 w 709"/>
                  <a:gd name="T47" fmla="*/ 424733 h 965"/>
                  <a:gd name="T48" fmla="*/ 288934 w 709"/>
                  <a:gd name="T49" fmla="*/ 424733 h 965"/>
                  <a:gd name="T50" fmla="*/ 226827 w 709"/>
                  <a:gd name="T51" fmla="*/ 362642 h 965"/>
                  <a:gd name="T52" fmla="*/ 226827 w 709"/>
                  <a:gd name="T53" fmla="*/ 302352 h 965"/>
                  <a:gd name="T54" fmla="*/ 288934 w 709"/>
                  <a:gd name="T55" fmla="*/ 239362 h 965"/>
                  <a:gd name="T56" fmla="*/ 349241 w 709"/>
                  <a:gd name="T57" fmla="*/ 239362 h 965"/>
                  <a:gd name="T58" fmla="*/ 411348 w 709"/>
                  <a:gd name="T59" fmla="*/ 302352 h 965"/>
                  <a:gd name="T60" fmla="*/ 612972 w 709"/>
                  <a:gd name="T61" fmla="*/ 293353 h 965"/>
                  <a:gd name="T62" fmla="*/ 580568 w 709"/>
                  <a:gd name="T63" fmla="*/ 322149 h 965"/>
                  <a:gd name="T64" fmla="*/ 612972 w 709"/>
                  <a:gd name="T65" fmla="*/ 341046 h 965"/>
                  <a:gd name="T66" fmla="*/ 612972 w 709"/>
                  <a:gd name="T67" fmla="*/ 293353 h 965"/>
                  <a:gd name="T68" fmla="*/ 542764 w 709"/>
                  <a:gd name="T69" fmla="*/ 127780 h 965"/>
                  <a:gd name="T70" fmla="*/ 509460 w 709"/>
                  <a:gd name="T71" fmla="*/ 94485 h 965"/>
                  <a:gd name="T72" fmla="*/ 518461 w 709"/>
                  <a:gd name="T73" fmla="*/ 152976 h 965"/>
                  <a:gd name="T74" fmla="*/ 342040 w 709"/>
                  <a:gd name="T75" fmla="*/ 61190 h 965"/>
                  <a:gd name="T76" fmla="*/ 318637 w 709"/>
                  <a:gd name="T77" fmla="*/ 0 h 965"/>
                  <a:gd name="T78" fmla="*/ 294335 w 709"/>
                  <a:gd name="T79" fmla="*/ 61190 h 965"/>
                  <a:gd name="T80" fmla="*/ 117014 w 709"/>
                  <a:gd name="T81" fmla="*/ 155675 h 965"/>
                  <a:gd name="T82" fmla="*/ 127815 w 709"/>
                  <a:gd name="T83" fmla="*/ 98084 h 965"/>
                  <a:gd name="T84" fmla="*/ 93611 w 709"/>
                  <a:gd name="T85" fmla="*/ 132279 h 965"/>
                  <a:gd name="T86" fmla="*/ 57607 w 709"/>
                  <a:gd name="T87" fmla="*/ 322149 h 965"/>
                  <a:gd name="T88" fmla="*/ 25203 w 709"/>
                  <a:gd name="T89" fmla="*/ 293353 h 965"/>
                  <a:gd name="T90" fmla="*/ 25203 w 709"/>
                  <a:gd name="T91" fmla="*/ 341046 h 965"/>
                  <a:gd name="T92" fmla="*/ 57607 w 709"/>
                  <a:gd name="T93" fmla="*/ 322149 h 965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</a:gdLst>
                <a:ahLst/>
                <a:cxnLst>
                  <a:cxn ang="T94">
                    <a:pos x="T0" y="T1"/>
                  </a:cxn>
                  <a:cxn ang="T95">
                    <a:pos x="T2" y="T3"/>
                  </a:cxn>
                  <a:cxn ang="T96">
                    <a:pos x="T4" y="T5"/>
                  </a:cxn>
                  <a:cxn ang="T97">
                    <a:pos x="T6" y="T7"/>
                  </a:cxn>
                  <a:cxn ang="T98">
                    <a:pos x="T8" y="T9"/>
                  </a:cxn>
                  <a:cxn ang="T99">
                    <a:pos x="T10" y="T11"/>
                  </a:cxn>
                  <a:cxn ang="T100">
                    <a:pos x="T12" y="T13"/>
                  </a:cxn>
                  <a:cxn ang="T101">
                    <a:pos x="T14" y="T15"/>
                  </a:cxn>
                  <a:cxn ang="T102">
                    <a:pos x="T16" y="T17"/>
                  </a:cxn>
                  <a:cxn ang="T103">
                    <a:pos x="T18" y="T19"/>
                  </a:cxn>
                  <a:cxn ang="T104">
                    <a:pos x="T20" y="T21"/>
                  </a:cxn>
                  <a:cxn ang="T105">
                    <a:pos x="T22" y="T23"/>
                  </a:cxn>
                  <a:cxn ang="T106">
                    <a:pos x="T24" y="T25"/>
                  </a:cxn>
                  <a:cxn ang="T107">
                    <a:pos x="T26" y="T27"/>
                  </a:cxn>
                  <a:cxn ang="T108">
                    <a:pos x="T28" y="T29"/>
                  </a:cxn>
                  <a:cxn ang="T109">
                    <a:pos x="T30" y="T31"/>
                  </a:cxn>
                  <a:cxn ang="T110">
                    <a:pos x="T32" y="T33"/>
                  </a:cxn>
                  <a:cxn ang="T111">
                    <a:pos x="T34" y="T35"/>
                  </a:cxn>
                  <a:cxn ang="T112">
                    <a:pos x="T36" y="T37"/>
                  </a:cxn>
                  <a:cxn ang="T113">
                    <a:pos x="T38" y="T39"/>
                  </a:cxn>
                  <a:cxn ang="T114">
                    <a:pos x="T40" y="T41"/>
                  </a:cxn>
                  <a:cxn ang="T115">
                    <a:pos x="T42" y="T43"/>
                  </a:cxn>
                  <a:cxn ang="T116">
                    <a:pos x="T44" y="T45"/>
                  </a:cxn>
                  <a:cxn ang="T117">
                    <a:pos x="T46" y="T47"/>
                  </a:cxn>
                  <a:cxn ang="T118">
                    <a:pos x="T48" y="T49"/>
                  </a:cxn>
                  <a:cxn ang="T119">
                    <a:pos x="T50" y="T51"/>
                  </a:cxn>
                  <a:cxn ang="T120">
                    <a:pos x="T52" y="T53"/>
                  </a:cxn>
                  <a:cxn ang="T121">
                    <a:pos x="T54" y="T55"/>
                  </a:cxn>
                  <a:cxn ang="T122">
                    <a:pos x="T56" y="T57"/>
                  </a:cxn>
                  <a:cxn ang="T123">
                    <a:pos x="T58" y="T59"/>
                  </a:cxn>
                  <a:cxn ang="T124">
                    <a:pos x="T60" y="T61"/>
                  </a:cxn>
                  <a:cxn ang="T125">
                    <a:pos x="T62" y="T63"/>
                  </a:cxn>
                  <a:cxn ang="T126">
                    <a:pos x="T64" y="T65"/>
                  </a:cxn>
                  <a:cxn ang="T127">
                    <a:pos x="T66" y="T67"/>
                  </a:cxn>
                  <a:cxn ang="T128">
                    <a:pos x="T68" y="T69"/>
                  </a:cxn>
                  <a:cxn ang="T129">
                    <a:pos x="T70" y="T71"/>
                  </a:cxn>
                  <a:cxn ang="T130">
                    <a:pos x="T72" y="T73"/>
                  </a:cxn>
                  <a:cxn ang="T131">
                    <a:pos x="T74" y="T75"/>
                  </a:cxn>
                  <a:cxn ang="T132">
                    <a:pos x="T76" y="T77"/>
                  </a:cxn>
                  <a:cxn ang="T133">
                    <a:pos x="T78" y="T79"/>
                  </a:cxn>
                  <a:cxn ang="T134">
                    <a:pos x="T80" y="T81"/>
                  </a:cxn>
                  <a:cxn ang="T135">
                    <a:pos x="T82" y="T83"/>
                  </a:cxn>
                  <a:cxn ang="T136">
                    <a:pos x="T84" y="T85"/>
                  </a:cxn>
                  <a:cxn ang="T137">
                    <a:pos x="T86" y="T87"/>
                  </a:cxn>
                  <a:cxn ang="T138">
                    <a:pos x="T88" y="T89"/>
                  </a:cxn>
                  <a:cxn ang="T139">
                    <a:pos x="T90" y="T91"/>
                  </a:cxn>
                  <a:cxn ang="T140">
                    <a:pos x="T92" y="T93"/>
                  </a:cxn>
                </a:cxnLst>
                <a:rect l="0" t="0" r="r" b="b"/>
                <a:pathLst>
                  <a:path w="709" h="964">
                    <a:moveTo>
                      <a:pt x="355" y="147"/>
                    </a:moveTo>
                    <a:cubicBezTo>
                      <a:pt x="238" y="147"/>
                      <a:pt x="143" y="241"/>
                      <a:pt x="143" y="358"/>
                    </a:cubicBezTo>
                    <a:cubicBezTo>
                      <a:pt x="143" y="414"/>
                      <a:pt x="187" y="481"/>
                      <a:pt x="188" y="481"/>
                    </a:cubicBezTo>
                    <a:cubicBezTo>
                      <a:pt x="197" y="496"/>
                      <a:pt x="210" y="519"/>
                      <a:pt x="218" y="534"/>
                    </a:cubicBezTo>
                    <a:lnTo>
                      <a:pt x="264" y="623"/>
                    </a:lnTo>
                    <a:cubicBezTo>
                      <a:pt x="272" y="639"/>
                      <a:pt x="279" y="662"/>
                      <a:pt x="279" y="675"/>
                    </a:cubicBezTo>
                    <a:cubicBezTo>
                      <a:pt x="279" y="675"/>
                      <a:pt x="284" y="679"/>
                      <a:pt x="294" y="679"/>
                    </a:cubicBezTo>
                    <a:lnTo>
                      <a:pt x="416" y="679"/>
                    </a:lnTo>
                    <a:cubicBezTo>
                      <a:pt x="425" y="679"/>
                      <a:pt x="430" y="675"/>
                      <a:pt x="431" y="674"/>
                    </a:cubicBezTo>
                    <a:cubicBezTo>
                      <a:pt x="430" y="662"/>
                      <a:pt x="437" y="639"/>
                      <a:pt x="446" y="623"/>
                    </a:cubicBezTo>
                    <a:lnTo>
                      <a:pt x="491" y="534"/>
                    </a:lnTo>
                    <a:cubicBezTo>
                      <a:pt x="499" y="519"/>
                      <a:pt x="513" y="495"/>
                      <a:pt x="522" y="481"/>
                    </a:cubicBezTo>
                    <a:cubicBezTo>
                      <a:pt x="537" y="458"/>
                      <a:pt x="566" y="402"/>
                      <a:pt x="566" y="358"/>
                    </a:cubicBezTo>
                    <a:cubicBezTo>
                      <a:pt x="566" y="241"/>
                      <a:pt x="471" y="147"/>
                      <a:pt x="355" y="147"/>
                    </a:cubicBezTo>
                    <a:close/>
                    <a:moveTo>
                      <a:pt x="416" y="723"/>
                    </a:moveTo>
                    <a:lnTo>
                      <a:pt x="294" y="723"/>
                    </a:lnTo>
                    <a:cubicBezTo>
                      <a:pt x="261" y="723"/>
                      <a:pt x="235" y="702"/>
                      <a:pt x="235" y="675"/>
                    </a:cubicBezTo>
                    <a:cubicBezTo>
                      <a:pt x="235" y="671"/>
                      <a:pt x="231" y="656"/>
                      <a:pt x="224" y="643"/>
                    </a:cubicBezTo>
                    <a:lnTo>
                      <a:pt x="179" y="554"/>
                    </a:lnTo>
                    <a:cubicBezTo>
                      <a:pt x="172" y="540"/>
                      <a:pt x="159" y="519"/>
                      <a:pt x="151" y="506"/>
                    </a:cubicBezTo>
                    <a:cubicBezTo>
                      <a:pt x="145" y="498"/>
                      <a:pt x="99" y="425"/>
                      <a:pt x="99" y="358"/>
                    </a:cubicBezTo>
                    <a:cubicBezTo>
                      <a:pt x="99" y="217"/>
                      <a:pt x="214" y="102"/>
                      <a:pt x="355" y="102"/>
                    </a:cubicBezTo>
                    <a:cubicBezTo>
                      <a:pt x="495" y="102"/>
                      <a:pt x="610" y="217"/>
                      <a:pt x="610" y="358"/>
                    </a:cubicBezTo>
                    <a:cubicBezTo>
                      <a:pt x="610" y="425"/>
                      <a:pt x="564" y="498"/>
                      <a:pt x="559" y="506"/>
                    </a:cubicBezTo>
                    <a:cubicBezTo>
                      <a:pt x="550" y="518"/>
                      <a:pt x="537" y="541"/>
                      <a:pt x="530" y="554"/>
                    </a:cubicBezTo>
                    <a:lnTo>
                      <a:pt x="485" y="643"/>
                    </a:lnTo>
                    <a:cubicBezTo>
                      <a:pt x="478" y="656"/>
                      <a:pt x="475" y="671"/>
                      <a:pt x="475" y="675"/>
                    </a:cubicBezTo>
                    <a:cubicBezTo>
                      <a:pt x="475" y="702"/>
                      <a:pt x="449" y="723"/>
                      <a:pt x="416" y="723"/>
                    </a:cubicBezTo>
                    <a:close/>
                    <a:moveTo>
                      <a:pt x="287" y="832"/>
                    </a:moveTo>
                    <a:cubicBezTo>
                      <a:pt x="269" y="832"/>
                      <a:pt x="254" y="846"/>
                      <a:pt x="254" y="865"/>
                    </a:cubicBezTo>
                    <a:cubicBezTo>
                      <a:pt x="254" y="883"/>
                      <a:pt x="269" y="897"/>
                      <a:pt x="287" y="897"/>
                    </a:cubicBezTo>
                    <a:lnTo>
                      <a:pt x="426" y="897"/>
                    </a:lnTo>
                    <a:cubicBezTo>
                      <a:pt x="444" y="897"/>
                      <a:pt x="459" y="883"/>
                      <a:pt x="459" y="865"/>
                    </a:cubicBezTo>
                    <a:cubicBezTo>
                      <a:pt x="459" y="846"/>
                      <a:pt x="444" y="832"/>
                      <a:pt x="426" y="832"/>
                    </a:cubicBezTo>
                    <a:lnTo>
                      <a:pt x="287" y="832"/>
                    </a:lnTo>
                    <a:close/>
                    <a:moveTo>
                      <a:pt x="274" y="885"/>
                    </a:moveTo>
                    <a:cubicBezTo>
                      <a:pt x="276" y="929"/>
                      <a:pt x="312" y="965"/>
                      <a:pt x="356" y="965"/>
                    </a:cubicBezTo>
                    <a:cubicBezTo>
                      <a:pt x="401" y="965"/>
                      <a:pt x="437" y="929"/>
                      <a:pt x="439" y="885"/>
                    </a:cubicBezTo>
                    <a:lnTo>
                      <a:pt x="274" y="885"/>
                    </a:lnTo>
                    <a:close/>
                    <a:moveTo>
                      <a:pt x="459" y="865"/>
                    </a:moveTo>
                    <a:lnTo>
                      <a:pt x="254" y="865"/>
                    </a:lnTo>
                    <a:lnTo>
                      <a:pt x="254" y="762"/>
                    </a:lnTo>
                    <a:lnTo>
                      <a:pt x="459" y="762"/>
                    </a:lnTo>
                    <a:lnTo>
                      <a:pt x="459" y="865"/>
                    </a:lnTo>
                    <a:close/>
                    <a:moveTo>
                      <a:pt x="491" y="369"/>
                    </a:moveTo>
                    <a:cubicBezTo>
                      <a:pt x="491" y="388"/>
                      <a:pt x="476" y="403"/>
                      <a:pt x="457" y="403"/>
                    </a:cubicBezTo>
                    <a:lnTo>
                      <a:pt x="388" y="403"/>
                    </a:lnTo>
                    <a:lnTo>
                      <a:pt x="388" y="472"/>
                    </a:lnTo>
                    <a:cubicBezTo>
                      <a:pt x="388" y="491"/>
                      <a:pt x="373" y="506"/>
                      <a:pt x="355" y="506"/>
                    </a:cubicBezTo>
                    <a:cubicBezTo>
                      <a:pt x="336" y="506"/>
                      <a:pt x="321" y="491"/>
                      <a:pt x="321" y="472"/>
                    </a:cubicBezTo>
                    <a:lnTo>
                      <a:pt x="321" y="403"/>
                    </a:lnTo>
                    <a:lnTo>
                      <a:pt x="252" y="403"/>
                    </a:lnTo>
                    <a:cubicBezTo>
                      <a:pt x="233" y="403"/>
                      <a:pt x="218" y="388"/>
                      <a:pt x="218" y="369"/>
                    </a:cubicBezTo>
                    <a:cubicBezTo>
                      <a:pt x="218" y="351"/>
                      <a:pt x="233" y="336"/>
                      <a:pt x="252" y="336"/>
                    </a:cubicBezTo>
                    <a:lnTo>
                      <a:pt x="321" y="336"/>
                    </a:lnTo>
                    <a:lnTo>
                      <a:pt x="321" y="266"/>
                    </a:lnTo>
                    <a:cubicBezTo>
                      <a:pt x="321" y="248"/>
                      <a:pt x="336" y="233"/>
                      <a:pt x="355" y="233"/>
                    </a:cubicBezTo>
                    <a:cubicBezTo>
                      <a:pt x="373" y="233"/>
                      <a:pt x="388" y="248"/>
                      <a:pt x="388" y="266"/>
                    </a:cubicBezTo>
                    <a:lnTo>
                      <a:pt x="388" y="336"/>
                    </a:lnTo>
                    <a:lnTo>
                      <a:pt x="457" y="336"/>
                    </a:lnTo>
                    <a:cubicBezTo>
                      <a:pt x="476" y="336"/>
                      <a:pt x="491" y="351"/>
                      <a:pt x="491" y="369"/>
                    </a:cubicBezTo>
                    <a:close/>
                    <a:moveTo>
                      <a:pt x="681" y="326"/>
                    </a:moveTo>
                    <a:lnTo>
                      <a:pt x="643" y="326"/>
                    </a:lnTo>
                    <a:cubicBezTo>
                      <a:pt x="644" y="336"/>
                      <a:pt x="645" y="347"/>
                      <a:pt x="645" y="358"/>
                    </a:cubicBezTo>
                    <a:cubicBezTo>
                      <a:pt x="645" y="365"/>
                      <a:pt x="644" y="372"/>
                      <a:pt x="643" y="379"/>
                    </a:cubicBezTo>
                    <a:lnTo>
                      <a:pt x="681" y="379"/>
                    </a:lnTo>
                    <a:cubicBezTo>
                      <a:pt x="696" y="379"/>
                      <a:pt x="709" y="367"/>
                      <a:pt x="709" y="352"/>
                    </a:cubicBezTo>
                    <a:cubicBezTo>
                      <a:pt x="709" y="338"/>
                      <a:pt x="696" y="326"/>
                      <a:pt x="681" y="326"/>
                    </a:cubicBezTo>
                    <a:close/>
                    <a:moveTo>
                      <a:pt x="576" y="170"/>
                    </a:moveTo>
                    <a:lnTo>
                      <a:pt x="603" y="142"/>
                    </a:lnTo>
                    <a:cubicBezTo>
                      <a:pt x="614" y="131"/>
                      <a:pt x="614" y="114"/>
                      <a:pt x="604" y="104"/>
                    </a:cubicBezTo>
                    <a:cubicBezTo>
                      <a:pt x="594" y="94"/>
                      <a:pt x="577" y="94"/>
                      <a:pt x="566" y="105"/>
                    </a:cubicBezTo>
                    <a:lnTo>
                      <a:pt x="538" y="132"/>
                    </a:lnTo>
                    <a:cubicBezTo>
                      <a:pt x="552" y="144"/>
                      <a:pt x="564" y="156"/>
                      <a:pt x="576" y="170"/>
                    </a:cubicBezTo>
                    <a:close/>
                    <a:moveTo>
                      <a:pt x="354" y="67"/>
                    </a:moveTo>
                    <a:cubicBezTo>
                      <a:pt x="363" y="67"/>
                      <a:pt x="372" y="68"/>
                      <a:pt x="380" y="68"/>
                    </a:cubicBezTo>
                    <a:lnTo>
                      <a:pt x="380" y="27"/>
                    </a:lnTo>
                    <a:cubicBezTo>
                      <a:pt x="380" y="12"/>
                      <a:pt x="368" y="0"/>
                      <a:pt x="354" y="0"/>
                    </a:cubicBezTo>
                    <a:cubicBezTo>
                      <a:pt x="339" y="0"/>
                      <a:pt x="327" y="12"/>
                      <a:pt x="327" y="27"/>
                    </a:cubicBezTo>
                    <a:lnTo>
                      <a:pt x="327" y="68"/>
                    </a:lnTo>
                    <a:cubicBezTo>
                      <a:pt x="336" y="68"/>
                      <a:pt x="345" y="67"/>
                      <a:pt x="354" y="67"/>
                    </a:cubicBezTo>
                    <a:close/>
                    <a:moveTo>
                      <a:pt x="130" y="173"/>
                    </a:moveTo>
                    <a:cubicBezTo>
                      <a:pt x="142" y="159"/>
                      <a:pt x="154" y="147"/>
                      <a:pt x="168" y="135"/>
                    </a:cubicBezTo>
                    <a:lnTo>
                      <a:pt x="142" y="109"/>
                    </a:lnTo>
                    <a:cubicBezTo>
                      <a:pt x="131" y="99"/>
                      <a:pt x="114" y="98"/>
                      <a:pt x="104" y="109"/>
                    </a:cubicBezTo>
                    <a:cubicBezTo>
                      <a:pt x="93" y="119"/>
                      <a:pt x="94" y="136"/>
                      <a:pt x="104" y="147"/>
                    </a:cubicBezTo>
                    <a:lnTo>
                      <a:pt x="130" y="173"/>
                    </a:lnTo>
                    <a:close/>
                    <a:moveTo>
                      <a:pt x="64" y="358"/>
                    </a:moveTo>
                    <a:cubicBezTo>
                      <a:pt x="64" y="347"/>
                      <a:pt x="64" y="336"/>
                      <a:pt x="66" y="326"/>
                    </a:cubicBezTo>
                    <a:lnTo>
                      <a:pt x="28" y="326"/>
                    </a:lnTo>
                    <a:cubicBezTo>
                      <a:pt x="13" y="326"/>
                      <a:pt x="0" y="338"/>
                      <a:pt x="0" y="352"/>
                    </a:cubicBezTo>
                    <a:cubicBezTo>
                      <a:pt x="0" y="367"/>
                      <a:pt x="13" y="379"/>
                      <a:pt x="28" y="379"/>
                    </a:cubicBezTo>
                    <a:lnTo>
                      <a:pt x="65" y="379"/>
                    </a:lnTo>
                    <a:cubicBezTo>
                      <a:pt x="64" y="372"/>
                      <a:pt x="64" y="365"/>
                      <a:pt x="64" y="3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lnSpc>
                    <a:spcPct val="150000"/>
                  </a:lnSpc>
                </a:pPr>
                <a:endParaRPr lang="zh-CN" altLang="en-US" sz="2000"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</p:grpSp>
        <p:grpSp>
          <p:nvGrpSpPr>
            <p:cNvPr id="4" name="组合 37"/>
            <p:cNvGrpSpPr/>
            <p:nvPr/>
          </p:nvGrpSpPr>
          <p:grpSpPr>
            <a:xfrm>
              <a:off x="8851398" y="2485469"/>
              <a:ext cx="1473702" cy="1476354"/>
              <a:chOff x="0" y="0"/>
              <a:chExt cx="1154113" cy="1155698"/>
            </a:xfrm>
            <a:solidFill>
              <a:schemeClr val="bg1"/>
            </a:solidFill>
          </p:grpSpPr>
          <p:sp>
            <p:nvSpPr>
              <p:cNvPr id="13" name="Oval 3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154113" cy="115569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anose="02010609030101010101" pitchFamily="1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50000"/>
                  </a:lnSpc>
                  <a:spcBef>
                    <a:spcPct val="0"/>
                  </a:spcBef>
                  <a:buFontTx/>
                  <a:buNone/>
                </a:pPr>
                <a:endParaRPr lang="zh-CN" altLang="en-US" sz="1465">
                  <a:solidFill>
                    <a:schemeClr val="tx1"/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14" name="Freeform 35"/>
              <p:cNvSpPr>
                <a:spLocks noEditPoints="1"/>
              </p:cNvSpPr>
              <p:nvPr/>
            </p:nvSpPr>
            <p:spPr bwMode="auto">
              <a:xfrm>
                <a:off x="269875" y="169862"/>
                <a:ext cx="563563" cy="766762"/>
              </a:xfrm>
              <a:custGeom>
                <a:avLst/>
                <a:gdLst>
                  <a:gd name="T0" fmla="*/ 73939 w 625"/>
                  <a:gd name="T1" fmla="*/ 124194 h 852"/>
                  <a:gd name="T2" fmla="*/ 62217 w 625"/>
                  <a:gd name="T3" fmla="*/ 766762 h 852"/>
                  <a:gd name="T4" fmla="*/ 563563 w 625"/>
                  <a:gd name="T5" fmla="*/ 188091 h 852"/>
                  <a:gd name="T6" fmla="*/ 520281 w 625"/>
                  <a:gd name="T7" fmla="*/ 201590 h 852"/>
                  <a:gd name="T8" fmla="*/ 64021 w 625"/>
                  <a:gd name="T9" fmla="*/ 722664 h 852"/>
                  <a:gd name="T10" fmla="*/ 243459 w 625"/>
                  <a:gd name="T11" fmla="*/ 81896 h 852"/>
                  <a:gd name="T12" fmla="*/ 320104 w 625"/>
                  <a:gd name="T13" fmla="*/ 81896 h 852"/>
                  <a:gd name="T14" fmla="*/ 280429 w 625"/>
                  <a:gd name="T15" fmla="*/ 122394 h 852"/>
                  <a:gd name="T16" fmla="*/ 196571 w 625"/>
                  <a:gd name="T17" fmla="*/ 83696 h 852"/>
                  <a:gd name="T18" fmla="*/ 103696 w 625"/>
                  <a:gd name="T19" fmla="*/ 194390 h 852"/>
                  <a:gd name="T20" fmla="*/ 459867 w 625"/>
                  <a:gd name="T21" fmla="*/ 194390 h 852"/>
                  <a:gd name="T22" fmla="*/ 366992 w 625"/>
                  <a:gd name="T23" fmla="*/ 83696 h 852"/>
                  <a:gd name="T24" fmla="*/ 196571 w 625"/>
                  <a:gd name="T25" fmla="*/ 83696 h 852"/>
                  <a:gd name="T26" fmla="*/ 199276 w 625"/>
                  <a:gd name="T27" fmla="*/ 582271 h 852"/>
                  <a:gd name="T28" fmla="*/ 136157 w 625"/>
                  <a:gd name="T29" fmla="*/ 600270 h 852"/>
                  <a:gd name="T30" fmla="*/ 122631 w 625"/>
                  <a:gd name="T31" fmla="*/ 613770 h 852"/>
                  <a:gd name="T32" fmla="*/ 199276 w 625"/>
                  <a:gd name="T33" fmla="*/ 619169 h 852"/>
                  <a:gd name="T34" fmla="*/ 119025 w 625"/>
                  <a:gd name="T35" fmla="*/ 658767 h 852"/>
                  <a:gd name="T36" fmla="*/ 218212 w 625"/>
                  <a:gd name="T37" fmla="*/ 610170 h 852"/>
                  <a:gd name="T38" fmla="*/ 218212 w 625"/>
                  <a:gd name="T39" fmla="*/ 578671 h 852"/>
                  <a:gd name="T40" fmla="*/ 99187 w 625"/>
                  <a:gd name="T41" fmla="*/ 584971 h 852"/>
                  <a:gd name="T42" fmla="*/ 192964 w 625"/>
                  <a:gd name="T43" fmla="*/ 683966 h 852"/>
                  <a:gd name="T44" fmla="*/ 192964 w 625"/>
                  <a:gd name="T45" fmla="*/ 301485 h 852"/>
                  <a:gd name="T46" fmla="*/ 136157 w 625"/>
                  <a:gd name="T47" fmla="*/ 318584 h 852"/>
                  <a:gd name="T48" fmla="*/ 155994 w 625"/>
                  <a:gd name="T49" fmla="*/ 368982 h 852"/>
                  <a:gd name="T50" fmla="*/ 119025 w 625"/>
                  <a:gd name="T51" fmla="*/ 382481 h 852"/>
                  <a:gd name="T52" fmla="*/ 192964 w 625"/>
                  <a:gd name="T53" fmla="*/ 281686 h 852"/>
                  <a:gd name="T54" fmla="*/ 99187 w 625"/>
                  <a:gd name="T55" fmla="*/ 380681 h 852"/>
                  <a:gd name="T56" fmla="*/ 217310 w 625"/>
                  <a:gd name="T57" fmla="*/ 323084 h 852"/>
                  <a:gd name="T58" fmla="*/ 216408 w 625"/>
                  <a:gd name="T59" fmla="*/ 296985 h 852"/>
                  <a:gd name="T60" fmla="*/ 199276 w 625"/>
                  <a:gd name="T61" fmla="*/ 452678 h 852"/>
                  <a:gd name="T62" fmla="*/ 122631 w 625"/>
                  <a:gd name="T63" fmla="*/ 471577 h 852"/>
                  <a:gd name="T64" fmla="*/ 199276 w 625"/>
                  <a:gd name="T65" fmla="*/ 522874 h 852"/>
                  <a:gd name="T66" fmla="*/ 218212 w 625"/>
                  <a:gd name="T67" fmla="*/ 438278 h 852"/>
                  <a:gd name="T68" fmla="*/ 99187 w 625"/>
                  <a:gd name="T69" fmla="*/ 442778 h 852"/>
                  <a:gd name="T70" fmla="*/ 199276 w 625"/>
                  <a:gd name="T71" fmla="*/ 541773 h 852"/>
                  <a:gd name="T72" fmla="*/ 260592 w 625"/>
                  <a:gd name="T73" fmla="*/ 418479 h 852"/>
                  <a:gd name="T74" fmla="*/ 294856 w 625"/>
                  <a:gd name="T75" fmla="*/ 650668 h 852"/>
                  <a:gd name="T76" fmla="*/ 452654 w 625"/>
                  <a:gd name="T77" fmla="*/ 602070 h 852"/>
                  <a:gd name="T78" fmla="*/ 288544 w 625"/>
                  <a:gd name="T79" fmla="*/ 644368 h 852"/>
                  <a:gd name="T80" fmla="*/ 452654 w 625"/>
                  <a:gd name="T81" fmla="*/ 456277 h 852"/>
                  <a:gd name="T82" fmla="*/ 288544 w 625"/>
                  <a:gd name="T83" fmla="*/ 368982 h 852"/>
                  <a:gd name="T84" fmla="*/ 288544 w 625"/>
                  <a:gd name="T85" fmla="*/ 316784 h 852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625" h="852">
                    <a:moveTo>
                      <a:pt x="48" y="224"/>
                    </a:moveTo>
                    <a:cubicBezTo>
                      <a:pt x="48" y="200"/>
                      <a:pt x="59" y="188"/>
                      <a:pt x="82" y="188"/>
                    </a:cubicBezTo>
                    <a:lnTo>
                      <a:pt x="82" y="138"/>
                    </a:lnTo>
                    <a:cubicBezTo>
                      <a:pt x="39" y="139"/>
                      <a:pt x="0" y="167"/>
                      <a:pt x="0" y="209"/>
                    </a:cubicBezTo>
                    <a:lnTo>
                      <a:pt x="0" y="783"/>
                    </a:lnTo>
                    <a:cubicBezTo>
                      <a:pt x="0" y="818"/>
                      <a:pt x="34" y="852"/>
                      <a:pt x="69" y="852"/>
                    </a:cubicBezTo>
                    <a:lnTo>
                      <a:pt x="556" y="852"/>
                    </a:lnTo>
                    <a:cubicBezTo>
                      <a:pt x="591" y="852"/>
                      <a:pt x="625" y="818"/>
                      <a:pt x="625" y="783"/>
                    </a:cubicBezTo>
                    <a:lnTo>
                      <a:pt x="625" y="209"/>
                    </a:lnTo>
                    <a:cubicBezTo>
                      <a:pt x="625" y="167"/>
                      <a:pt x="586" y="139"/>
                      <a:pt x="543" y="138"/>
                    </a:cubicBezTo>
                    <a:lnTo>
                      <a:pt x="543" y="188"/>
                    </a:lnTo>
                    <a:cubicBezTo>
                      <a:pt x="566" y="188"/>
                      <a:pt x="577" y="200"/>
                      <a:pt x="577" y="224"/>
                    </a:cubicBezTo>
                    <a:lnTo>
                      <a:pt x="577" y="768"/>
                    </a:lnTo>
                    <a:cubicBezTo>
                      <a:pt x="577" y="785"/>
                      <a:pt x="570" y="803"/>
                      <a:pt x="554" y="803"/>
                    </a:cubicBezTo>
                    <a:lnTo>
                      <a:pt x="71" y="803"/>
                    </a:lnTo>
                    <a:cubicBezTo>
                      <a:pt x="53" y="803"/>
                      <a:pt x="48" y="783"/>
                      <a:pt x="48" y="764"/>
                    </a:cubicBezTo>
                    <a:lnTo>
                      <a:pt x="48" y="224"/>
                    </a:lnTo>
                    <a:close/>
                    <a:moveTo>
                      <a:pt x="270" y="91"/>
                    </a:moveTo>
                    <a:cubicBezTo>
                      <a:pt x="270" y="71"/>
                      <a:pt x="289" y="52"/>
                      <a:pt x="309" y="52"/>
                    </a:cubicBezTo>
                    <a:lnTo>
                      <a:pt x="316" y="52"/>
                    </a:lnTo>
                    <a:cubicBezTo>
                      <a:pt x="336" y="52"/>
                      <a:pt x="355" y="71"/>
                      <a:pt x="355" y="91"/>
                    </a:cubicBezTo>
                    <a:lnTo>
                      <a:pt x="355" y="95"/>
                    </a:lnTo>
                    <a:cubicBezTo>
                      <a:pt x="355" y="117"/>
                      <a:pt x="336" y="136"/>
                      <a:pt x="314" y="136"/>
                    </a:cubicBezTo>
                    <a:lnTo>
                      <a:pt x="311" y="136"/>
                    </a:lnTo>
                    <a:cubicBezTo>
                      <a:pt x="289" y="136"/>
                      <a:pt x="270" y="117"/>
                      <a:pt x="270" y="95"/>
                    </a:cubicBezTo>
                    <a:lnTo>
                      <a:pt x="270" y="91"/>
                    </a:lnTo>
                    <a:close/>
                    <a:moveTo>
                      <a:pt x="218" y="93"/>
                    </a:moveTo>
                    <a:lnTo>
                      <a:pt x="149" y="93"/>
                    </a:lnTo>
                    <a:cubicBezTo>
                      <a:pt x="126" y="93"/>
                      <a:pt x="115" y="104"/>
                      <a:pt x="115" y="127"/>
                    </a:cubicBezTo>
                    <a:lnTo>
                      <a:pt x="115" y="216"/>
                    </a:lnTo>
                    <a:cubicBezTo>
                      <a:pt x="115" y="231"/>
                      <a:pt x="124" y="246"/>
                      <a:pt x="138" y="246"/>
                    </a:cubicBezTo>
                    <a:lnTo>
                      <a:pt x="487" y="246"/>
                    </a:lnTo>
                    <a:cubicBezTo>
                      <a:pt x="501" y="246"/>
                      <a:pt x="510" y="231"/>
                      <a:pt x="510" y="216"/>
                    </a:cubicBezTo>
                    <a:lnTo>
                      <a:pt x="510" y="127"/>
                    </a:lnTo>
                    <a:cubicBezTo>
                      <a:pt x="510" y="104"/>
                      <a:pt x="499" y="93"/>
                      <a:pt x="476" y="93"/>
                    </a:cubicBezTo>
                    <a:lnTo>
                      <a:pt x="407" y="93"/>
                    </a:lnTo>
                    <a:cubicBezTo>
                      <a:pt x="407" y="45"/>
                      <a:pt x="366" y="0"/>
                      <a:pt x="320" y="0"/>
                    </a:cubicBezTo>
                    <a:lnTo>
                      <a:pt x="305" y="0"/>
                    </a:lnTo>
                    <a:cubicBezTo>
                      <a:pt x="259" y="0"/>
                      <a:pt x="218" y="45"/>
                      <a:pt x="218" y="93"/>
                    </a:cubicBezTo>
                    <a:close/>
                    <a:moveTo>
                      <a:pt x="132" y="654"/>
                    </a:moveTo>
                    <a:cubicBezTo>
                      <a:pt x="132" y="649"/>
                      <a:pt x="133" y="647"/>
                      <a:pt x="138" y="647"/>
                    </a:cubicBezTo>
                    <a:lnTo>
                      <a:pt x="221" y="647"/>
                    </a:lnTo>
                    <a:lnTo>
                      <a:pt x="221" y="654"/>
                    </a:lnTo>
                    <a:cubicBezTo>
                      <a:pt x="221" y="661"/>
                      <a:pt x="186" y="680"/>
                      <a:pt x="180" y="684"/>
                    </a:cubicBezTo>
                    <a:cubicBezTo>
                      <a:pt x="174" y="679"/>
                      <a:pt x="161" y="667"/>
                      <a:pt x="151" y="667"/>
                    </a:cubicBezTo>
                    <a:lnTo>
                      <a:pt x="149" y="667"/>
                    </a:lnTo>
                    <a:cubicBezTo>
                      <a:pt x="144" y="667"/>
                      <a:pt x="136" y="675"/>
                      <a:pt x="136" y="680"/>
                    </a:cubicBezTo>
                    <a:lnTo>
                      <a:pt x="136" y="682"/>
                    </a:lnTo>
                    <a:cubicBezTo>
                      <a:pt x="136" y="688"/>
                      <a:pt x="167" y="721"/>
                      <a:pt x="173" y="721"/>
                    </a:cubicBezTo>
                    <a:lnTo>
                      <a:pt x="175" y="721"/>
                    </a:lnTo>
                    <a:cubicBezTo>
                      <a:pt x="180" y="721"/>
                      <a:pt x="214" y="693"/>
                      <a:pt x="221" y="688"/>
                    </a:cubicBezTo>
                    <a:cubicBezTo>
                      <a:pt x="221" y="700"/>
                      <a:pt x="225" y="738"/>
                      <a:pt x="214" y="738"/>
                    </a:cubicBezTo>
                    <a:lnTo>
                      <a:pt x="138" y="738"/>
                    </a:lnTo>
                    <a:cubicBezTo>
                      <a:pt x="133" y="738"/>
                      <a:pt x="132" y="737"/>
                      <a:pt x="132" y="732"/>
                    </a:cubicBezTo>
                    <a:lnTo>
                      <a:pt x="132" y="654"/>
                    </a:lnTo>
                    <a:close/>
                    <a:moveTo>
                      <a:pt x="214" y="760"/>
                    </a:moveTo>
                    <a:cubicBezTo>
                      <a:pt x="255" y="760"/>
                      <a:pt x="240" y="715"/>
                      <a:pt x="242" y="678"/>
                    </a:cubicBezTo>
                    <a:cubicBezTo>
                      <a:pt x="243" y="658"/>
                      <a:pt x="292" y="642"/>
                      <a:pt x="296" y="624"/>
                    </a:cubicBezTo>
                    <a:lnTo>
                      <a:pt x="290" y="624"/>
                    </a:lnTo>
                    <a:cubicBezTo>
                      <a:pt x="275" y="624"/>
                      <a:pt x="253" y="637"/>
                      <a:pt x="242" y="643"/>
                    </a:cubicBezTo>
                    <a:cubicBezTo>
                      <a:pt x="237" y="635"/>
                      <a:pt x="232" y="626"/>
                      <a:pt x="218" y="626"/>
                    </a:cubicBezTo>
                    <a:lnTo>
                      <a:pt x="134" y="626"/>
                    </a:lnTo>
                    <a:cubicBezTo>
                      <a:pt x="122" y="626"/>
                      <a:pt x="110" y="637"/>
                      <a:pt x="110" y="650"/>
                    </a:cubicBezTo>
                    <a:lnTo>
                      <a:pt x="110" y="736"/>
                    </a:lnTo>
                    <a:cubicBezTo>
                      <a:pt x="110" y="750"/>
                      <a:pt x="123" y="760"/>
                      <a:pt x="138" y="760"/>
                    </a:cubicBezTo>
                    <a:lnTo>
                      <a:pt x="214" y="760"/>
                    </a:lnTo>
                    <a:close/>
                    <a:moveTo>
                      <a:pt x="132" y="341"/>
                    </a:moveTo>
                    <a:cubicBezTo>
                      <a:pt x="132" y="336"/>
                      <a:pt x="133" y="335"/>
                      <a:pt x="138" y="335"/>
                    </a:cubicBezTo>
                    <a:lnTo>
                      <a:pt x="214" y="335"/>
                    </a:lnTo>
                    <a:cubicBezTo>
                      <a:pt x="219" y="335"/>
                      <a:pt x="221" y="336"/>
                      <a:pt x="221" y="341"/>
                    </a:cubicBezTo>
                    <a:cubicBezTo>
                      <a:pt x="221" y="346"/>
                      <a:pt x="184" y="371"/>
                      <a:pt x="180" y="371"/>
                    </a:cubicBezTo>
                    <a:cubicBezTo>
                      <a:pt x="175" y="371"/>
                      <a:pt x="164" y="354"/>
                      <a:pt x="151" y="354"/>
                    </a:cubicBezTo>
                    <a:cubicBezTo>
                      <a:pt x="145" y="354"/>
                      <a:pt x="136" y="361"/>
                      <a:pt x="136" y="367"/>
                    </a:cubicBezTo>
                    <a:lnTo>
                      <a:pt x="136" y="369"/>
                    </a:lnTo>
                    <a:cubicBezTo>
                      <a:pt x="136" y="378"/>
                      <a:pt x="166" y="406"/>
                      <a:pt x="173" y="410"/>
                    </a:cubicBezTo>
                    <a:lnTo>
                      <a:pt x="221" y="376"/>
                    </a:lnTo>
                    <a:lnTo>
                      <a:pt x="221" y="425"/>
                    </a:lnTo>
                    <a:lnTo>
                      <a:pt x="132" y="425"/>
                    </a:lnTo>
                    <a:lnTo>
                      <a:pt x="132" y="341"/>
                    </a:lnTo>
                    <a:close/>
                    <a:moveTo>
                      <a:pt x="240" y="330"/>
                    </a:moveTo>
                    <a:cubicBezTo>
                      <a:pt x="237" y="319"/>
                      <a:pt x="228" y="313"/>
                      <a:pt x="214" y="313"/>
                    </a:cubicBezTo>
                    <a:lnTo>
                      <a:pt x="138" y="313"/>
                    </a:lnTo>
                    <a:cubicBezTo>
                      <a:pt x="123" y="313"/>
                      <a:pt x="110" y="322"/>
                      <a:pt x="110" y="337"/>
                    </a:cubicBezTo>
                    <a:lnTo>
                      <a:pt x="110" y="423"/>
                    </a:lnTo>
                    <a:cubicBezTo>
                      <a:pt x="110" y="436"/>
                      <a:pt x="122" y="447"/>
                      <a:pt x="134" y="447"/>
                    </a:cubicBezTo>
                    <a:lnTo>
                      <a:pt x="218" y="447"/>
                    </a:lnTo>
                    <a:cubicBezTo>
                      <a:pt x="252" y="447"/>
                      <a:pt x="242" y="393"/>
                      <a:pt x="241" y="359"/>
                    </a:cubicBezTo>
                    <a:lnTo>
                      <a:pt x="296" y="313"/>
                    </a:lnTo>
                    <a:cubicBezTo>
                      <a:pt x="296" y="313"/>
                      <a:pt x="292" y="311"/>
                      <a:pt x="292" y="311"/>
                    </a:cubicBezTo>
                    <a:cubicBezTo>
                      <a:pt x="271" y="311"/>
                      <a:pt x="253" y="329"/>
                      <a:pt x="240" y="330"/>
                    </a:cubicBezTo>
                    <a:close/>
                    <a:moveTo>
                      <a:pt x="132" y="492"/>
                    </a:moveTo>
                    <a:lnTo>
                      <a:pt x="221" y="492"/>
                    </a:lnTo>
                    <a:lnTo>
                      <a:pt x="221" y="503"/>
                    </a:lnTo>
                    <a:lnTo>
                      <a:pt x="180" y="529"/>
                    </a:lnTo>
                    <a:lnTo>
                      <a:pt x="152" y="508"/>
                    </a:lnTo>
                    <a:cubicBezTo>
                      <a:pt x="145" y="513"/>
                      <a:pt x="136" y="515"/>
                      <a:pt x="136" y="524"/>
                    </a:cubicBezTo>
                    <a:cubicBezTo>
                      <a:pt x="136" y="531"/>
                      <a:pt x="167" y="565"/>
                      <a:pt x="173" y="565"/>
                    </a:cubicBezTo>
                    <a:cubicBezTo>
                      <a:pt x="183" y="565"/>
                      <a:pt x="209" y="536"/>
                      <a:pt x="221" y="533"/>
                    </a:cubicBezTo>
                    <a:lnTo>
                      <a:pt x="221" y="581"/>
                    </a:lnTo>
                    <a:lnTo>
                      <a:pt x="132" y="581"/>
                    </a:lnTo>
                    <a:lnTo>
                      <a:pt x="132" y="492"/>
                    </a:lnTo>
                    <a:close/>
                    <a:moveTo>
                      <a:pt x="242" y="487"/>
                    </a:moveTo>
                    <a:cubicBezTo>
                      <a:pt x="238" y="480"/>
                      <a:pt x="233" y="470"/>
                      <a:pt x="221" y="470"/>
                    </a:cubicBezTo>
                    <a:lnTo>
                      <a:pt x="132" y="470"/>
                    </a:lnTo>
                    <a:cubicBezTo>
                      <a:pt x="121" y="470"/>
                      <a:pt x="110" y="481"/>
                      <a:pt x="110" y="492"/>
                    </a:cubicBezTo>
                    <a:lnTo>
                      <a:pt x="110" y="581"/>
                    </a:lnTo>
                    <a:cubicBezTo>
                      <a:pt x="110" y="591"/>
                      <a:pt x="121" y="602"/>
                      <a:pt x="132" y="602"/>
                    </a:cubicBezTo>
                    <a:lnTo>
                      <a:pt x="221" y="602"/>
                    </a:lnTo>
                    <a:cubicBezTo>
                      <a:pt x="252" y="602"/>
                      <a:pt x="242" y="547"/>
                      <a:pt x="242" y="515"/>
                    </a:cubicBezTo>
                    <a:lnTo>
                      <a:pt x="296" y="469"/>
                    </a:lnTo>
                    <a:lnTo>
                      <a:pt x="289" y="465"/>
                    </a:lnTo>
                    <a:lnTo>
                      <a:pt x="242" y="487"/>
                    </a:lnTo>
                    <a:close/>
                    <a:moveTo>
                      <a:pt x="320" y="716"/>
                    </a:moveTo>
                    <a:cubicBezTo>
                      <a:pt x="320" y="721"/>
                      <a:pt x="322" y="723"/>
                      <a:pt x="327" y="723"/>
                    </a:cubicBezTo>
                    <a:lnTo>
                      <a:pt x="495" y="723"/>
                    </a:lnTo>
                    <a:cubicBezTo>
                      <a:pt x="500" y="723"/>
                      <a:pt x="502" y="721"/>
                      <a:pt x="502" y="716"/>
                    </a:cubicBezTo>
                    <a:lnTo>
                      <a:pt x="502" y="669"/>
                    </a:lnTo>
                    <a:cubicBezTo>
                      <a:pt x="502" y="664"/>
                      <a:pt x="500" y="663"/>
                      <a:pt x="495" y="663"/>
                    </a:cubicBezTo>
                    <a:lnTo>
                      <a:pt x="320" y="663"/>
                    </a:lnTo>
                    <a:lnTo>
                      <a:pt x="320" y="716"/>
                    </a:lnTo>
                    <a:close/>
                    <a:moveTo>
                      <a:pt x="320" y="565"/>
                    </a:moveTo>
                    <a:lnTo>
                      <a:pt x="502" y="565"/>
                    </a:lnTo>
                    <a:lnTo>
                      <a:pt x="502" y="507"/>
                    </a:lnTo>
                    <a:lnTo>
                      <a:pt x="320" y="507"/>
                    </a:lnTo>
                    <a:lnTo>
                      <a:pt x="320" y="565"/>
                    </a:lnTo>
                    <a:close/>
                    <a:moveTo>
                      <a:pt x="320" y="410"/>
                    </a:moveTo>
                    <a:lnTo>
                      <a:pt x="452" y="410"/>
                    </a:lnTo>
                    <a:lnTo>
                      <a:pt x="452" y="352"/>
                    </a:lnTo>
                    <a:lnTo>
                      <a:pt x="320" y="352"/>
                    </a:lnTo>
                    <a:lnTo>
                      <a:pt x="320" y="4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lnSpc>
                    <a:spcPct val="150000"/>
                  </a:lnSpc>
                </a:pPr>
                <a:endParaRPr lang="zh-CN" altLang="en-US" sz="2000"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</p:grpSp>
        <p:grpSp>
          <p:nvGrpSpPr>
            <p:cNvPr id="5" name="组合 40"/>
            <p:cNvGrpSpPr/>
            <p:nvPr/>
          </p:nvGrpSpPr>
          <p:grpSpPr>
            <a:xfrm>
              <a:off x="1778680" y="2460754"/>
              <a:ext cx="1486602" cy="1487230"/>
              <a:chOff x="0" y="0"/>
              <a:chExt cx="1155700" cy="1155698"/>
            </a:xfrm>
            <a:solidFill>
              <a:schemeClr val="bg1"/>
            </a:solidFill>
          </p:grpSpPr>
          <p:sp>
            <p:nvSpPr>
              <p:cNvPr id="16" name="Oval 3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155700" cy="115569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anose="02010609030101010101" pitchFamily="1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50000"/>
                  </a:lnSpc>
                  <a:spcBef>
                    <a:spcPct val="0"/>
                  </a:spcBef>
                  <a:buFontTx/>
                  <a:buNone/>
                </a:pPr>
                <a:endParaRPr lang="zh-CN" altLang="en-US" sz="1465">
                  <a:solidFill>
                    <a:schemeClr val="tx1"/>
                  </a:solidFill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  <p:sp>
            <p:nvSpPr>
              <p:cNvPr id="17" name="Freeform 36"/>
              <p:cNvSpPr>
                <a:spLocks noEditPoints="1"/>
              </p:cNvSpPr>
              <p:nvPr/>
            </p:nvSpPr>
            <p:spPr bwMode="auto">
              <a:xfrm>
                <a:off x="261937" y="217487"/>
                <a:ext cx="712788" cy="701675"/>
              </a:xfrm>
              <a:custGeom>
                <a:avLst/>
                <a:gdLst>
                  <a:gd name="T0" fmla="*/ 188097 w 792"/>
                  <a:gd name="T1" fmla="*/ 307152 h 779"/>
                  <a:gd name="T2" fmla="*/ 249296 w 792"/>
                  <a:gd name="T3" fmla="*/ 200865 h 779"/>
                  <a:gd name="T4" fmla="*/ 350994 w 792"/>
                  <a:gd name="T5" fmla="*/ 290938 h 779"/>
                  <a:gd name="T6" fmla="*/ 264596 w 792"/>
                  <a:gd name="T7" fmla="*/ 182850 h 779"/>
                  <a:gd name="T8" fmla="*/ 350994 w 792"/>
                  <a:gd name="T9" fmla="*/ 290938 h 779"/>
                  <a:gd name="T10" fmla="*/ 350994 w 792"/>
                  <a:gd name="T11" fmla="*/ 290938 h 779"/>
                  <a:gd name="T12" fmla="*/ 420293 w 792"/>
                  <a:gd name="T13" fmla="*/ 174743 h 779"/>
                  <a:gd name="T14" fmla="*/ 442793 w 792"/>
                  <a:gd name="T15" fmla="*/ 163034 h 779"/>
                  <a:gd name="T16" fmla="*/ 445493 w 792"/>
                  <a:gd name="T17" fmla="*/ 182850 h 779"/>
                  <a:gd name="T18" fmla="*/ 439193 w 792"/>
                  <a:gd name="T19" fmla="*/ 215276 h 779"/>
                  <a:gd name="T20" fmla="*/ 418493 w 792"/>
                  <a:gd name="T21" fmla="*/ 207170 h 779"/>
                  <a:gd name="T22" fmla="*/ 393293 w 792"/>
                  <a:gd name="T23" fmla="*/ 185552 h 779"/>
                  <a:gd name="T24" fmla="*/ 410393 w 792"/>
                  <a:gd name="T25" fmla="*/ 172942 h 779"/>
                  <a:gd name="T26" fmla="*/ 442793 w 792"/>
                  <a:gd name="T27" fmla="*/ 163034 h 779"/>
                  <a:gd name="T28" fmla="*/ 337494 w 792"/>
                  <a:gd name="T29" fmla="*/ 308953 h 779"/>
                  <a:gd name="T30" fmla="*/ 325795 w 792"/>
                  <a:gd name="T31" fmla="*/ 440461 h 779"/>
                  <a:gd name="T32" fmla="*/ 371694 w 792"/>
                  <a:gd name="T33" fmla="*/ 320663 h 779"/>
                  <a:gd name="T34" fmla="*/ 280795 w 792"/>
                  <a:gd name="T35" fmla="*/ 268420 h 779"/>
                  <a:gd name="T36" fmla="*/ 246596 w 792"/>
                  <a:gd name="T37" fmla="*/ 280130 h 779"/>
                  <a:gd name="T38" fmla="*/ 292495 w 792"/>
                  <a:gd name="T39" fmla="*/ 440461 h 779"/>
                  <a:gd name="T40" fmla="*/ 280795 w 792"/>
                  <a:gd name="T41" fmla="*/ 268420 h 779"/>
                  <a:gd name="T42" fmla="*/ 416693 w 792"/>
                  <a:gd name="T43" fmla="*/ 240497 h 779"/>
                  <a:gd name="T44" fmla="*/ 404993 w 792"/>
                  <a:gd name="T45" fmla="*/ 440461 h 779"/>
                  <a:gd name="T46" fmla="*/ 450892 w 792"/>
                  <a:gd name="T47" fmla="*/ 253107 h 779"/>
                  <a:gd name="T48" fmla="*/ 201597 w 792"/>
                  <a:gd name="T49" fmla="*/ 351288 h 779"/>
                  <a:gd name="T50" fmla="*/ 167397 w 792"/>
                  <a:gd name="T51" fmla="*/ 362997 h 779"/>
                  <a:gd name="T52" fmla="*/ 213296 w 792"/>
                  <a:gd name="T53" fmla="*/ 440461 h 779"/>
                  <a:gd name="T54" fmla="*/ 201597 w 792"/>
                  <a:gd name="T55" fmla="*/ 351288 h 779"/>
                  <a:gd name="T56" fmla="*/ 122398 w 792"/>
                  <a:gd name="T57" fmla="*/ 440461 h 779"/>
                  <a:gd name="T58" fmla="*/ 110698 w 792"/>
                  <a:gd name="T59" fmla="*/ 170240 h 779"/>
                  <a:gd name="T60" fmla="*/ 134098 w 792"/>
                  <a:gd name="T61" fmla="*/ 170240 h 779"/>
                  <a:gd name="T62" fmla="*/ 477892 w 792"/>
                  <a:gd name="T63" fmla="*/ 417042 h 779"/>
                  <a:gd name="T64" fmla="*/ 477892 w 792"/>
                  <a:gd name="T65" fmla="*/ 440461 h 779"/>
                  <a:gd name="T66" fmla="*/ 110698 w 792"/>
                  <a:gd name="T67" fmla="*/ 428751 h 779"/>
                  <a:gd name="T68" fmla="*/ 477892 w 792"/>
                  <a:gd name="T69" fmla="*/ 417042 h 779"/>
                  <a:gd name="T70" fmla="*/ 611990 w 792"/>
                  <a:gd name="T71" fmla="*/ 701675 h 779"/>
                  <a:gd name="T72" fmla="*/ 436493 w 792"/>
                  <a:gd name="T73" fmla="*/ 566564 h 779"/>
                  <a:gd name="T74" fmla="*/ 0 w 792"/>
                  <a:gd name="T75" fmla="*/ 299045 h 779"/>
                  <a:gd name="T76" fmla="*/ 599390 w 792"/>
                  <a:gd name="T77" fmla="*/ 299045 h 779"/>
                  <a:gd name="T78" fmla="*/ 677689 w 792"/>
                  <a:gd name="T79" fmla="*/ 544947 h 779"/>
                  <a:gd name="T80" fmla="*/ 300595 w 792"/>
                  <a:gd name="T81" fmla="*/ 561160 h 779"/>
                  <a:gd name="T82" fmla="*/ 561591 w 792"/>
                  <a:gd name="T83" fmla="*/ 299045 h 779"/>
                  <a:gd name="T84" fmla="*/ 38699 w 792"/>
                  <a:gd name="T85" fmla="*/ 299045 h 779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792" h="779">
                    <a:moveTo>
                      <a:pt x="297" y="240"/>
                    </a:moveTo>
                    <a:lnTo>
                      <a:pt x="209" y="341"/>
                    </a:lnTo>
                    <a:lnTo>
                      <a:pt x="188" y="323"/>
                    </a:lnTo>
                    <a:lnTo>
                      <a:pt x="277" y="223"/>
                    </a:lnTo>
                    <a:lnTo>
                      <a:pt x="297" y="240"/>
                    </a:lnTo>
                    <a:close/>
                    <a:moveTo>
                      <a:pt x="390" y="323"/>
                    </a:moveTo>
                    <a:lnTo>
                      <a:pt x="276" y="224"/>
                    </a:lnTo>
                    <a:lnTo>
                      <a:pt x="294" y="203"/>
                    </a:lnTo>
                    <a:lnTo>
                      <a:pt x="408" y="303"/>
                    </a:lnTo>
                    <a:lnTo>
                      <a:pt x="390" y="323"/>
                    </a:lnTo>
                    <a:close/>
                    <a:moveTo>
                      <a:pt x="487" y="212"/>
                    </a:moveTo>
                    <a:lnTo>
                      <a:pt x="390" y="323"/>
                    </a:lnTo>
                    <a:lnTo>
                      <a:pt x="369" y="305"/>
                    </a:lnTo>
                    <a:lnTo>
                      <a:pt x="467" y="194"/>
                    </a:lnTo>
                    <a:lnTo>
                      <a:pt x="487" y="212"/>
                    </a:lnTo>
                    <a:close/>
                    <a:moveTo>
                      <a:pt x="492" y="181"/>
                    </a:moveTo>
                    <a:cubicBezTo>
                      <a:pt x="497" y="179"/>
                      <a:pt x="500" y="182"/>
                      <a:pt x="499" y="187"/>
                    </a:cubicBezTo>
                    <a:lnTo>
                      <a:pt x="495" y="203"/>
                    </a:lnTo>
                    <a:cubicBezTo>
                      <a:pt x="494" y="209"/>
                      <a:pt x="492" y="217"/>
                      <a:pt x="491" y="222"/>
                    </a:cubicBezTo>
                    <a:lnTo>
                      <a:pt x="488" y="239"/>
                    </a:lnTo>
                    <a:cubicBezTo>
                      <a:pt x="487" y="244"/>
                      <a:pt x="483" y="245"/>
                      <a:pt x="479" y="242"/>
                    </a:cubicBezTo>
                    <a:lnTo>
                      <a:pt x="465" y="230"/>
                    </a:lnTo>
                    <a:cubicBezTo>
                      <a:pt x="461" y="227"/>
                      <a:pt x="455" y="221"/>
                      <a:pt x="451" y="217"/>
                    </a:cubicBezTo>
                    <a:lnTo>
                      <a:pt x="437" y="206"/>
                    </a:lnTo>
                    <a:cubicBezTo>
                      <a:pt x="433" y="202"/>
                      <a:pt x="434" y="198"/>
                      <a:pt x="439" y="197"/>
                    </a:cubicBezTo>
                    <a:lnTo>
                      <a:pt x="456" y="192"/>
                    </a:lnTo>
                    <a:cubicBezTo>
                      <a:pt x="461" y="190"/>
                      <a:pt x="470" y="187"/>
                      <a:pt x="475" y="186"/>
                    </a:cubicBezTo>
                    <a:lnTo>
                      <a:pt x="492" y="181"/>
                    </a:lnTo>
                    <a:close/>
                    <a:moveTo>
                      <a:pt x="400" y="343"/>
                    </a:moveTo>
                    <a:lnTo>
                      <a:pt x="375" y="343"/>
                    </a:lnTo>
                    <a:cubicBezTo>
                      <a:pt x="368" y="343"/>
                      <a:pt x="362" y="349"/>
                      <a:pt x="362" y="356"/>
                    </a:cubicBezTo>
                    <a:lnTo>
                      <a:pt x="362" y="489"/>
                    </a:lnTo>
                    <a:lnTo>
                      <a:pt x="413" y="489"/>
                    </a:lnTo>
                    <a:lnTo>
                      <a:pt x="413" y="356"/>
                    </a:lnTo>
                    <a:cubicBezTo>
                      <a:pt x="413" y="349"/>
                      <a:pt x="407" y="343"/>
                      <a:pt x="400" y="343"/>
                    </a:cubicBezTo>
                    <a:close/>
                    <a:moveTo>
                      <a:pt x="312" y="298"/>
                    </a:moveTo>
                    <a:lnTo>
                      <a:pt x="287" y="298"/>
                    </a:lnTo>
                    <a:cubicBezTo>
                      <a:pt x="280" y="298"/>
                      <a:pt x="274" y="304"/>
                      <a:pt x="274" y="311"/>
                    </a:cubicBezTo>
                    <a:lnTo>
                      <a:pt x="274" y="489"/>
                    </a:lnTo>
                    <a:lnTo>
                      <a:pt x="325" y="489"/>
                    </a:lnTo>
                    <a:lnTo>
                      <a:pt x="325" y="311"/>
                    </a:lnTo>
                    <a:cubicBezTo>
                      <a:pt x="325" y="304"/>
                      <a:pt x="319" y="298"/>
                      <a:pt x="312" y="298"/>
                    </a:cubicBezTo>
                    <a:close/>
                    <a:moveTo>
                      <a:pt x="488" y="267"/>
                    </a:moveTo>
                    <a:lnTo>
                      <a:pt x="463" y="267"/>
                    </a:lnTo>
                    <a:cubicBezTo>
                      <a:pt x="456" y="267"/>
                      <a:pt x="450" y="273"/>
                      <a:pt x="450" y="281"/>
                    </a:cubicBezTo>
                    <a:lnTo>
                      <a:pt x="450" y="489"/>
                    </a:lnTo>
                    <a:lnTo>
                      <a:pt x="501" y="489"/>
                    </a:lnTo>
                    <a:lnTo>
                      <a:pt x="501" y="281"/>
                    </a:lnTo>
                    <a:cubicBezTo>
                      <a:pt x="501" y="273"/>
                      <a:pt x="495" y="267"/>
                      <a:pt x="488" y="267"/>
                    </a:cubicBezTo>
                    <a:close/>
                    <a:moveTo>
                      <a:pt x="224" y="390"/>
                    </a:moveTo>
                    <a:lnTo>
                      <a:pt x="200" y="390"/>
                    </a:lnTo>
                    <a:cubicBezTo>
                      <a:pt x="192" y="390"/>
                      <a:pt x="186" y="396"/>
                      <a:pt x="186" y="403"/>
                    </a:cubicBezTo>
                    <a:lnTo>
                      <a:pt x="186" y="489"/>
                    </a:lnTo>
                    <a:lnTo>
                      <a:pt x="237" y="489"/>
                    </a:lnTo>
                    <a:lnTo>
                      <a:pt x="237" y="403"/>
                    </a:lnTo>
                    <a:cubicBezTo>
                      <a:pt x="237" y="396"/>
                      <a:pt x="231" y="390"/>
                      <a:pt x="224" y="390"/>
                    </a:cubicBezTo>
                    <a:close/>
                    <a:moveTo>
                      <a:pt x="149" y="476"/>
                    </a:moveTo>
                    <a:cubicBezTo>
                      <a:pt x="149" y="483"/>
                      <a:pt x="144" y="489"/>
                      <a:pt x="136" y="489"/>
                    </a:cubicBezTo>
                    <a:cubicBezTo>
                      <a:pt x="129" y="489"/>
                      <a:pt x="123" y="483"/>
                      <a:pt x="123" y="476"/>
                    </a:cubicBezTo>
                    <a:lnTo>
                      <a:pt x="123" y="189"/>
                    </a:lnTo>
                    <a:cubicBezTo>
                      <a:pt x="123" y="182"/>
                      <a:pt x="129" y="176"/>
                      <a:pt x="136" y="176"/>
                    </a:cubicBezTo>
                    <a:cubicBezTo>
                      <a:pt x="143" y="176"/>
                      <a:pt x="149" y="182"/>
                      <a:pt x="149" y="189"/>
                    </a:cubicBezTo>
                    <a:lnTo>
                      <a:pt x="149" y="476"/>
                    </a:lnTo>
                    <a:close/>
                    <a:moveTo>
                      <a:pt x="531" y="463"/>
                    </a:moveTo>
                    <a:cubicBezTo>
                      <a:pt x="538" y="463"/>
                      <a:pt x="544" y="469"/>
                      <a:pt x="544" y="476"/>
                    </a:cubicBezTo>
                    <a:cubicBezTo>
                      <a:pt x="544" y="483"/>
                      <a:pt x="538" y="489"/>
                      <a:pt x="531" y="489"/>
                    </a:cubicBezTo>
                    <a:lnTo>
                      <a:pt x="136" y="489"/>
                    </a:lnTo>
                    <a:cubicBezTo>
                      <a:pt x="129" y="489"/>
                      <a:pt x="123" y="483"/>
                      <a:pt x="123" y="476"/>
                    </a:cubicBezTo>
                    <a:cubicBezTo>
                      <a:pt x="123" y="469"/>
                      <a:pt x="129" y="463"/>
                      <a:pt x="136" y="463"/>
                    </a:cubicBezTo>
                    <a:lnTo>
                      <a:pt x="531" y="463"/>
                    </a:lnTo>
                    <a:close/>
                    <a:moveTo>
                      <a:pt x="753" y="750"/>
                    </a:moveTo>
                    <a:cubicBezTo>
                      <a:pt x="732" y="770"/>
                      <a:pt x="706" y="779"/>
                      <a:pt x="680" y="779"/>
                    </a:cubicBezTo>
                    <a:cubicBezTo>
                      <a:pt x="654" y="779"/>
                      <a:pt x="628" y="770"/>
                      <a:pt x="608" y="750"/>
                    </a:cubicBezTo>
                    <a:lnTo>
                      <a:pt x="485" y="629"/>
                    </a:lnTo>
                    <a:cubicBezTo>
                      <a:pt x="440" y="653"/>
                      <a:pt x="388" y="666"/>
                      <a:pt x="334" y="666"/>
                    </a:cubicBezTo>
                    <a:cubicBezTo>
                      <a:pt x="149" y="666"/>
                      <a:pt x="0" y="517"/>
                      <a:pt x="0" y="332"/>
                    </a:cubicBezTo>
                    <a:cubicBezTo>
                      <a:pt x="0" y="149"/>
                      <a:pt x="149" y="0"/>
                      <a:pt x="334" y="0"/>
                    </a:cubicBezTo>
                    <a:cubicBezTo>
                      <a:pt x="517" y="0"/>
                      <a:pt x="666" y="149"/>
                      <a:pt x="666" y="332"/>
                    </a:cubicBezTo>
                    <a:cubicBezTo>
                      <a:pt x="666" y="387"/>
                      <a:pt x="653" y="439"/>
                      <a:pt x="630" y="484"/>
                    </a:cubicBezTo>
                    <a:lnTo>
                      <a:pt x="753" y="605"/>
                    </a:lnTo>
                    <a:cubicBezTo>
                      <a:pt x="792" y="645"/>
                      <a:pt x="792" y="709"/>
                      <a:pt x="753" y="750"/>
                    </a:cubicBezTo>
                    <a:close/>
                    <a:moveTo>
                      <a:pt x="334" y="623"/>
                    </a:moveTo>
                    <a:lnTo>
                      <a:pt x="334" y="623"/>
                    </a:lnTo>
                    <a:cubicBezTo>
                      <a:pt x="494" y="623"/>
                      <a:pt x="624" y="493"/>
                      <a:pt x="624" y="332"/>
                    </a:cubicBezTo>
                    <a:cubicBezTo>
                      <a:pt x="624" y="172"/>
                      <a:pt x="494" y="42"/>
                      <a:pt x="334" y="42"/>
                    </a:cubicBezTo>
                    <a:cubicBezTo>
                      <a:pt x="173" y="42"/>
                      <a:pt x="43" y="172"/>
                      <a:pt x="43" y="332"/>
                    </a:cubicBezTo>
                    <a:cubicBezTo>
                      <a:pt x="43" y="493"/>
                      <a:pt x="173" y="623"/>
                      <a:pt x="334" y="6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lnSpc>
                    <a:spcPct val="150000"/>
                  </a:lnSpc>
                </a:pPr>
                <a:endParaRPr lang="zh-CN" altLang="en-US" sz="2000">
                  <a:latin typeface="Elsie" panose="02000000000000000000" charset="0"/>
                  <a:ea typeface="Elsie" panose="02000000000000000000" charset="0"/>
                  <a:sym typeface="Source Han Sans SC"/>
                </a:endParaRPr>
              </a:p>
            </p:txBody>
          </p:sp>
        </p:grpSp>
      </p:grpSp>
      <p:sp>
        <p:nvSpPr>
          <p:cNvPr id="25" name="išľíďè"/>
          <p:cNvSpPr/>
          <p:nvPr/>
        </p:nvSpPr>
        <p:spPr bwMode="auto">
          <a:xfrm>
            <a:off x="1832934" y="4777454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900" b="0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6" name="iSlíďè"/>
          <p:cNvSpPr txBox="1"/>
          <p:nvPr/>
        </p:nvSpPr>
        <p:spPr bwMode="auto">
          <a:xfrm>
            <a:off x="2241629" y="4382183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600" b="1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키워드1</a:t>
            </a: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7" name="išľíďè"/>
          <p:cNvSpPr/>
          <p:nvPr/>
        </p:nvSpPr>
        <p:spPr bwMode="auto">
          <a:xfrm>
            <a:off x="4890103" y="4777454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900" b="0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8" name="iSlíďè"/>
          <p:cNvSpPr txBox="1"/>
          <p:nvPr/>
        </p:nvSpPr>
        <p:spPr bwMode="auto">
          <a:xfrm>
            <a:off x="5298798" y="4382183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600" b="1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키워드2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29" name="išľíďè"/>
          <p:cNvSpPr/>
          <p:nvPr/>
        </p:nvSpPr>
        <p:spPr bwMode="auto">
          <a:xfrm>
            <a:off x="8130477" y="4777454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900" b="0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필요한 경우 여기에서 세부 사항을 설명할 수 있습니다.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30" name="iSlíďè"/>
          <p:cNvSpPr txBox="1"/>
          <p:nvPr/>
        </p:nvSpPr>
        <p:spPr bwMode="auto">
          <a:xfrm>
            <a:off x="8539172" y="4382183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ko-KO" altLang="ko-KO" sz="1600" b="1" i="0" u="none" strike="noStrike" kern="1200" cap="none" spc="0" normalizeH="0" baseline="0" noProof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키워드3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7006729" y="2677486"/>
            <a:ext cx="3730375" cy="1992407"/>
            <a:chOff x="7494675" y="2727306"/>
            <a:chExt cx="3730375" cy="1992407"/>
          </a:xfrm>
        </p:grpSpPr>
        <p:sp>
          <p:nvSpPr>
            <p:cNvPr id="5" name="文本框 4"/>
            <p:cNvSpPr txBox="1"/>
            <p:nvPr/>
          </p:nvSpPr>
          <p:spPr>
            <a:xfrm>
              <a:off x="7494675" y="3409390"/>
              <a:ext cx="3730375" cy="1310323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ko-KO" altLang="ko-KO" sz="1600">
                  <a:latin typeface="NanumGothic"/>
                  <a:ea typeface="NanumGothic"/>
                  <a:sym typeface="Source Han Sans SC"/>
                </a:rPr>
                <a:t>필요한 경우 여기에 세부 사항을 설명할 수 있습니다. 필요한 경우 세부 사항을 설명할 수 있습니다.</a:t>
              </a:r>
              <a:endParaRPr lang="en-US" altLang="zh-CN" sz="1600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  <a:p>
              <a:pPr>
                <a:lnSpc>
                  <a:spcPct val="150000"/>
                </a:lnSpc>
              </a:pPr>
              <a:endParaRPr lang="en-US" altLang="zh-CN" sz="1600"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004937" y="2727306"/>
              <a:ext cx="2483131" cy="45720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r>
                <a:rPr lang="ko-KO" altLang="ko-KO"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Gothic"/>
                  <a:ea typeface="NanumGothic"/>
                  <a:sym typeface="Source Han Sans SC"/>
                </a:rPr>
                <a:t>예어</a:t>
              </a:r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Elsie" panose="02000000000000000000" charset="0"/>
                <a:ea typeface="Elsie" panose="02000000000000000000" charset="0"/>
                <a:sym typeface="Source Han Sans SC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254" y="3113755"/>
            <a:ext cx="5102038" cy="211491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138" y="1864884"/>
            <a:ext cx="3773288" cy="1564116"/>
          </a:xfrm>
          <a:prstGeom prst="rect">
            <a:avLst/>
          </a:prstGeom>
          <a:ln>
            <a:noFill/>
          </a:ln>
        </p:spPr>
      </p:pic>
      <p:sp>
        <p:nvSpPr>
          <p:cNvPr id="3" name="矩形 2"/>
          <p:cNvSpPr/>
          <p:nvPr/>
        </p:nvSpPr>
        <p:spPr>
          <a:xfrm>
            <a:off x="1701800" y="3429000"/>
            <a:ext cx="8407400" cy="3429000"/>
          </a:xfrm>
          <a:prstGeom prst="rect">
            <a:avLst/>
          </a:prstGeom>
          <a:solidFill>
            <a:srgbClr val="7EC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23444" y="5661751"/>
            <a:ext cx="1863712" cy="923544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ko-KO" altLang="ko-KO" sz="54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.........</a:t>
            </a:r>
            <a:endParaRPr lang="zh-CN" altLang="en-US" sz="5400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066810" y="4831729"/>
            <a:ext cx="3623616" cy="303581"/>
          </a:xfrm>
          <a:prstGeom prst="rect">
            <a:avLst/>
          </a:prstGeom>
        </p:spPr>
        <p:txBody>
          <a:bodyPr wrap="square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ko-KO" altLang="ko-KO" sz="1200">
                <a:solidFill>
                  <a:schemeClr val="bg1"/>
                </a:solidFill>
                <a:latin typeface="NanumGothic"/>
                <a:ea typeface="NanumGothic"/>
                <a:sym typeface="Source Han Sans SC"/>
              </a:rPr>
              <a:t>필요한 경우 여기에 자막을 입력하세요.</a:t>
            </a:r>
            <a:endParaRPr lang="zh-CN" altLang="en-US" sz="1400">
              <a:solidFill>
                <a:schemeClr val="bg1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706366" y="664555"/>
            <a:ext cx="1052840" cy="1200607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ko-KO" altLang="ko-KO" sz="7200">
                <a:solidFill>
                  <a:srgbClr val="7EC3A2"/>
                </a:solidFill>
                <a:latin typeface="NanumGothic"/>
                <a:ea typeface="NanumGothic"/>
                <a:sym typeface="Source Han Sans SC"/>
              </a:rPr>
              <a:t>둘</a:t>
            </a:r>
            <a:endParaRPr lang="zh-CN" altLang="en-US" sz="7200">
              <a:solidFill>
                <a:srgbClr val="7EC3A2"/>
              </a:solidFill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6871438" y="1280386"/>
            <a:ext cx="789228" cy="0"/>
          </a:xfrm>
          <a:prstGeom prst="line">
            <a:avLst/>
          </a:prstGeom>
          <a:ln w="19050">
            <a:solidFill>
              <a:srgbClr val="7EC3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3917138" y="1280386"/>
            <a:ext cx="789228" cy="0"/>
          </a:xfrm>
          <a:prstGeom prst="line">
            <a:avLst/>
          </a:prstGeom>
          <a:ln w="19050">
            <a:solidFill>
              <a:srgbClr val="7EC3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3316705" y="3806410"/>
            <a:ext cx="3293973" cy="1015898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ko-KO" altLang="ko-KO" sz="600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anumGothic"/>
                <a:ea typeface="NanumGothic"/>
                <a:sym typeface="Source Han Sans SC"/>
              </a:rPr>
              <a:t>작업 조건</a:t>
            </a:r>
            <a:endParaRPr lang="zh-CN" altLang="en-US" sz="600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Elsie" panose="02000000000000000000" charset="0"/>
              <a:ea typeface="Elsie" panose="02000000000000000000" charset="0"/>
              <a:sym typeface="Source Han Sans S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gallery dir="l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ed1754b-4077-4e8e-adb3-51bd0c33cd6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自定义 250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EC3A2"/>
      </a:accent1>
      <a:accent2>
        <a:srgbClr val="7EC3A2"/>
      </a:accent2>
      <a:accent3>
        <a:srgbClr val="7EC3A2"/>
      </a:accent3>
      <a:accent4>
        <a:srgbClr val="7EC3A2"/>
      </a:accent4>
      <a:accent5>
        <a:srgbClr val="7EC3A2"/>
      </a:accent5>
      <a:accent6>
        <a:srgbClr val="7EC3A2"/>
      </a:accent6>
      <a:hlink>
        <a:srgbClr val="7EC3A2"/>
      </a:hlink>
      <a:folHlink>
        <a:srgbClr val="7EC3A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</TotalTime>
  <Words>871</Words>
  <Application>Microsoft Office PowerPoint</Application>
  <PresentationFormat>와이드스크린</PresentationFormat>
  <Paragraphs>216</Paragraphs>
  <Slides>25</Slides>
  <Notes>24</Notes>
  <HiddenSlides>0</HiddenSlides>
  <MMClips>1</MMClips>
  <ScaleCrop>false</ScaleCrop>
  <HeadingPairs>
    <vt:vector size="6" baseType="variant">
      <vt:variant>
        <vt:lpstr>사용한 글꼴</vt:lpstr>
      </vt:variant>
      <vt:variant>
        <vt:i4>17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43" baseType="lpstr">
      <vt:lpstr>等线</vt:lpstr>
      <vt:lpstr>等线 Light</vt:lpstr>
      <vt:lpstr>Elsie</vt:lpstr>
      <vt:lpstr>方正姚体</vt:lpstr>
      <vt:lpstr>Gill Sans</vt:lpstr>
      <vt:lpstr>Hiragino Sans GB W3</vt:lpstr>
      <vt:lpstr>Lato Regular</vt:lpstr>
      <vt:lpstr>Open Sans Light</vt:lpstr>
      <vt:lpstr>宋体</vt:lpstr>
      <vt:lpstr>Source Han Sans SC</vt:lpstr>
      <vt:lpstr>NanumGothic</vt:lpstr>
      <vt:lpstr>맑은 고딕</vt:lpstr>
      <vt:lpstr>思源黑体 CN ExtraLight</vt:lpstr>
      <vt:lpstr>Arial</vt:lpstr>
      <vt:lpstr>Calibri</vt:lpstr>
      <vt:lpstr>Segoe UI Light</vt:lpstr>
      <vt:lpstr>Wingdings</vt:lpstr>
      <vt:lpstr>Office 主题​​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상호형</cp:lastModifiedBy>
  <cp:revision>42</cp:revision>
  <dcterms:created xsi:type="dcterms:W3CDTF">2019-01-22T02:21:00Z</dcterms:created>
  <dcterms:modified xsi:type="dcterms:W3CDTF">2024-03-18T02:11:50Z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C525D5F8370247269B187B4AAE49B04D</vt:lpwstr>
  </property>
  <property fmtid="{D5CDD505-2E9C-101B-9397-08002B2CF9AE}" pid="3" name="KSOProductBuildVer">
    <vt:lpwstr>2052-11.1.0.10495</vt:lpwstr>
  </property>
</Properties>
</file>

<file path=docProps/thumbnail.jpeg>
</file>